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3" r:id="rId3"/>
    <p:sldId id="350" r:id="rId4"/>
    <p:sldId id="368" r:id="rId5"/>
    <p:sldId id="363" r:id="rId6"/>
    <p:sldId id="364" r:id="rId7"/>
    <p:sldId id="365" r:id="rId8"/>
    <p:sldId id="366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288" r:id="rId20"/>
    <p:sldId id="260" r:id="rId21"/>
  </p:sldIdLst>
  <p:sldSz cx="10058400" cy="77724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42" autoAdjust="0"/>
  </p:normalViewPr>
  <p:slideViewPr>
    <p:cSldViewPr snapToGrid="0">
      <p:cViewPr varScale="1">
        <p:scale>
          <a:sx n="51" d="100"/>
          <a:sy n="51" d="100"/>
        </p:scale>
        <p:origin x="-1560" y="-82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29737-245D-41FC-AFA5-52797074963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EECEC1C-065A-4F58-B1E8-7FB70130EC68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vòng</a:t>
          </a:r>
          <a:r>
            <a:rPr lang="en-US" b="0" i="0" dirty="0" smtClean="0"/>
            <a:t> </a:t>
          </a:r>
          <a:r>
            <a:rPr lang="en-US" b="0" i="0" dirty="0" err="1" smtClean="0"/>
            <a:t>lặp</a:t>
          </a:r>
          <a:r>
            <a:rPr lang="en-US" b="0" i="0" dirty="0" smtClean="0"/>
            <a:t> for </a:t>
          </a:r>
          <a:r>
            <a:rPr lang="en-US" b="0" i="0" dirty="0" err="1" smtClean="0"/>
            <a:t>trong</a:t>
          </a:r>
          <a:r>
            <a:rPr lang="en-US" b="0" i="0" dirty="0" smtClean="0"/>
            <a:t> C</a:t>
          </a:r>
          <a:endParaRPr lang="en-US" dirty="0"/>
        </a:p>
      </dgm:t>
    </dgm:pt>
    <dgm:pt modelId="{67D6AE80-6C24-4994-8548-251F634F60F7}" type="parTrans" cxnId="{182BC3CF-184F-4C36-9B9D-C70C88F03143}">
      <dgm:prSet/>
      <dgm:spPr/>
      <dgm:t>
        <a:bodyPr/>
        <a:lstStyle/>
        <a:p>
          <a:endParaRPr lang="en-US"/>
        </a:p>
      </dgm:t>
    </dgm:pt>
    <dgm:pt modelId="{3B97CBBF-65E8-4EF0-9E51-823E19616E99}" type="sibTrans" cxnId="{182BC3CF-184F-4C36-9B9D-C70C88F03143}">
      <dgm:prSet/>
      <dgm:spPr/>
      <dgm:t>
        <a:bodyPr/>
        <a:lstStyle/>
        <a:p>
          <a:endParaRPr lang="en-US"/>
        </a:p>
      </dgm:t>
    </dgm:pt>
    <dgm:pt modelId="{11DCAC56-BCEF-4585-B883-F48EB85C88AE}">
      <dgm:prSet/>
      <dgm:spPr/>
      <dgm:t>
        <a:bodyPr/>
        <a:lstStyle/>
        <a:p>
          <a:pPr rtl="0"/>
          <a:r>
            <a:rPr lang="en-US" b="0" i="0" dirty="0" err="1" smtClean="0"/>
            <a:t>Làm</a:t>
          </a:r>
          <a:r>
            <a:rPr lang="en-US" b="0" i="0" dirty="0" smtClean="0"/>
            <a:t> </a:t>
          </a:r>
          <a:r>
            <a:rPr lang="en-US" b="0" i="0" dirty="0" err="1" smtClean="0"/>
            <a:t>việc</a:t>
          </a:r>
          <a:r>
            <a:rPr lang="en-US" b="0" i="0" dirty="0" smtClean="0"/>
            <a:t> </a:t>
          </a:r>
          <a:r>
            <a:rPr lang="en-US" b="0" i="0" dirty="0" err="1" smtClean="0"/>
            <a:t>với</a:t>
          </a:r>
          <a:r>
            <a:rPr lang="en-US" b="0" i="0" dirty="0" smtClean="0"/>
            <a:t> </a:t>
          </a:r>
          <a:r>
            <a:rPr lang="en-US" b="0" i="0" dirty="0" err="1" smtClean="0"/>
            <a:t>toán</a:t>
          </a:r>
          <a:r>
            <a:rPr lang="en-US" b="0" i="0" dirty="0" smtClean="0"/>
            <a:t> </a:t>
          </a:r>
          <a:r>
            <a:rPr lang="en-US" b="0" i="0" dirty="0" err="1" smtClean="0"/>
            <a:t>tử</a:t>
          </a:r>
          <a:r>
            <a:rPr lang="en-US" b="0" i="0" dirty="0" smtClean="0"/>
            <a:t> </a:t>
          </a:r>
          <a:r>
            <a:rPr lang="en-US" b="0" i="0" dirty="0" err="1" smtClean="0"/>
            <a:t>dấu</a:t>
          </a:r>
          <a:r>
            <a:rPr lang="en-US" b="0" i="0" dirty="0" smtClean="0"/>
            <a:t> </a:t>
          </a:r>
          <a:r>
            <a:rPr lang="en-US" b="0" i="0" dirty="0" err="1" smtClean="0"/>
            <a:t>phẩy</a:t>
          </a:r>
          <a:r>
            <a:rPr lang="en-US" b="0" i="0" dirty="0" smtClean="0"/>
            <a:t> (</a:t>
          </a:r>
          <a:r>
            <a:rPr lang="en-US" b="1" i="0" dirty="0" smtClean="0"/>
            <a:t>,</a:t>
          </a:r>
          <a:r>
            <a:rPr lang="en-US" b="0" i="0" dirty="0" smtClean="0"/>
            <a:t>)</a:t>
          </a:r>
          <a:endParaRPr lang="en-US" dirty="0"/>
        </a:p>
      </dgm:t>
    </dgm:pt>
    <dgm:pt modelId="{7B0866EC-E1CC-4669-8714-025AD026C93E}" type="parTrans" cxnId="{93A18064-1176-4E32-B9F0-9C1398CDD347}">
      <dgm:prSet/>
      <dgm:spPr/>
      <dgm:t>
        <a:bodyPr/>
        <a:lstStyle/>
        <a:p>
          <a:endParaRPr lang="en-US"/>
        </a:p>
      </dgm:t>
    </dgm:pt>
    <dgm:pt modelId="{F03BA326-605F-450F-AB08-AE182ECBEDAD}" type="sibTrans" cxnId="{93A18064-1176-4E32-B9F0-9C1398CDD347}">
      <dgm:prSet/>
      <dgm:spPr/>
      <dgm:t>
        <a:bodyPr/>
        <a:lstStyle/>
        <a:p>
          <a:endParaRPr lang="en-US"/>
        </a:p>
      </dgm:t>
    </dgm:pt>
    <dgm:pt modelId="{59FCC748-0361-437E-BF16-155A8672FCE4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vòng</a:t>
          </a:r>
          <a:r>
            <a:rPr lang="en-US" b="0" i="0" dirty="0" smtClean="0"/>
            <a:t> </a:t>
          </a:r>
          <a:r>
            <a:rPr lang="en-US" b="0" i="0" dirty="0" err="1" smtClean="0"/>
            <a:t>lặp</a:t>
          </a:r>
          <a:r>
            <a:rPr lang="en-US" b="0" i="0" dirty="0" smtClean="0"/>
            <a:t> </a:t>
          </a:r>
          <a:r>
            <a:rPr lang="en-US" b="0" i="0" dirty="0" err="1" smtClean="0"/>
            <a:t>lồng</a:t>
          </a:r>
          <a:r>
            <a:rPr lang="en-US" b="0" i="0" dirty="0" smtClean="0"/>
            <a:t> </a:t>
          </a:r>
          <a:r>
            <a:rPr lang="en-US" b="0" i="0" dirty="0" err="1" smtClean="0"/>
            <a:t>nhau</a:t>
          </a:r>
          <a:endParaRPr lang="en-US" dirty="0"/>
        </a:p>
      </dgm:t>
    </dgm:pt>
    <dgm:pt modelId="{2EE0A913-8132-4A55-BEB9-76995E738B6B}" type="parTrans" cxnId="{E1CDE0F3-01F5-4EBD-B5D8-47ADFEDA301E}">
      <dgm:prSet/>
      <dgm:spPr/>
      <dgm:t>
        <a:bodyPr/>
        <a:lstStyle/>
        <a:p>
          <a:endParaRPr lang="en-US"/>
        </a:p>
      </dgm:t>
    </dgm:pt>
    <dgm:pt modelId="{7596B355-2D43-4A1D-8599-27DE88ECA5B3}" type="sibTrans" cxnId="{E1CDE0F3-01F5-4EBD-B5D8-47ADFEDA301E}">
      <dgm:prSet/>
      <dgm:spPr/>
      <dgm:t>
        <a:bodyPr/>
        <a:lstStyle/>
        <a:p>
          <a:endParaRPr lang="en-US"/>
        </a:p>
      </dgm:t>
    </dgm:pt>
    <dgm:pt modelId="{CCE910ED-4DFF-49E9-8411-27251903CB42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vòng</a:t>
          </a:r>
          <a:r>
            <a:rPr lang="en-US" b="0" i="0" dirty="0" smtClean="0"/>
            <a:t> </a:t>
          </a:r>
          <a:r>
            <a:rPr lang="en-US" b="0" i="0" dirty="0" err="1" smtClean="0"/>
            <a:t>lặp</a:t>
          </a:r>
          <a:r>
            <a:rPr lang="en-US" b="0" i="0" dirty="0" smtClean="0"/>
            <a:t> while </a:t>
          </a:r>
          <a:r>
            <a:rPr lang="en-US" b="0" i="0" dirty="0" err="1" smtClean="0"/>
            <a:t>và</a:t>
          </a:r>
          <a:r>
            <a:rPr lang="en-US" b="0" i="0" dirty="0" smtClean="0"/>
            <a:t> do-while</a:t>
          </a:r>
          <a:endParaRPr lang="en-US" dirty="0"/>
        </a:p>
      </dgm:t>
    </dgm:pt>
    <dgm:pt modelId="{31273E1C-28DA-4A4A-ABA9-D9FB3502432D}" type="parTrans" cxnId="{20003F56-3423-47AF-8EE0-293422A054B7}">
      <dgm:prSet/>
      <dgm:spPr/>
      <dgm:t>
        <a:bodyPr/>
        <a:lstStyle/>
        <a:p>
          <a:endParaRPr lang="en-US"/>
        </a:p>
      </dgm:t>
    </dgm:pt>
    <dgm:pt modelId="{1B7AAC88-6F35-4AC2-B9C9-301A973E01BA}" type="sibTrans" cxnId="{20003F56-3423-47AF-8EE0-293422A054B7}">
      <dgm:prSet/>
      <dgm:spPr/>
      <dgm:t>
        <a:bodyPr/>
        <a:lstStyle/>
        <a:p>
          <a:endParaRPr lang="en-US"/>
        </a:p>
      </dgm:t>
    </dgm:pt>
    <dgm:pt modelId="{E6CCA96B-CA57-4CF3-97DB-CB08D4FF962C}">
      <dgm:prSet/>
      <dgm:spPr/>
      <dgm:t>
        <a:bodyPr/>
        <a:lstStyle/>
        <a:p>
          <a:pPr rtl="0"/>
          <a:r>
            <a:rPr lang="en-US" b="0" i="0" dirty="0" err="1" smtClean="0"/>
            <a:t>Làm</a:t>
          </a:r>
          <a:r>
            <a:rPr lang="en-US" b="0" i="0" dirty="0" smtClean="0"/>
            <a:t> </a:t>
          </a:r>
          <a:r>
            <a:rPr lang="en-US" b="0" i="0" dirty="0" err="1" smtClean="0"/>
            <a:t>việc</a:t>
          </a:r>
          <a:r>
            <a:rPr lang="en-US" b="0" i="0" dirty="0" smtClean="0"/>
            <a:t> </a:t>
          </a:r>
          <a:r>
            <a:rPr lang="en-US" b="0" i="0" dirty="0" err="1" smtClean="0"/>
            <a:t>với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lệnh</a:t>
          </a:r>
          <a:r>
            <a:rPr lang="en-US" b="0" i="0" dirty="0" smtClean="0"/>
            <a:t> break </a:t>
          </a:r>
          <a:r>
            <a:rPr lang="en-US" b="0" i="0" dirty="0" err="1" smtClean="0"/>
            <a:t>và</a:t>
          </a:r>
          <a:r>
            <a:rPr lang="en-US" b="0" i="0" dirty="0" smtClean="0"/>
            <a:t> continue</a:t>
          </a:r>
          <a:endParaRPr lang="en-US" dirty="0"/>
        </a:p>
      </dgm:t>
    </dgm:pt>
    <dgm:pt modelId="{C34EBA7F-EF40-46BA-B892-80ADB89F6F20}" type="parTrans" cxnId="{63EF9F72-3DE7-4638-91C7-5F0CDB4CFC5A}">
      <dgm:prSet/>
      <dgm:spPr/>
      <dgm:t>
        <a:bodyPr/>
        <a:lstStyle/>
        <a:p>
          <a:endParaRPr lang="en-US"/>
        </a:p>
      </dgm:t>
    </dgm:pt>
    <dgm:pt modelId="{F28A3334-65E9-4D28-9DED-D8E4CB9F6584}" type="sibTrans" cxnId="{63EF9F72-3DE7-4638-91C7-5F0CDB4CFC5A}">
      <dgm:prSet/>
      <dgm:spPr/>
      <dgm:t>
        <a:bodyPr/>
        <a:lstStyle/>
        <a:p>
          <a:endParaRPr lang="en-US"/>
        </a:p>
      </dgm:t>
    </dgm:pt>
    <dgm:pt modelId="{BF746AB7-2EC7-4110-A7F1-F01084C3B33C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hàm</a:t>
          </a:r>
          <a:r>
            <a:rPr lang="en-US" b="0" i="0" dirty="0" smtClean="0"/>
            <a:t> exit()</a:t>
          </a:r>
          <a:endParaRPr lang="en-US" dirty="0"/>
        </a:p>
      </dgm:t>
    </dgm:pt>
    <dgm:pt modelId="{C55C3373-F5B7-4663-AE41-65930FB89BD8}" type="parTrans" cxnId="{EA50593C-0463-4178-9E84-0ED46958E6A1}">
      <dgm:prSet/>
      <dgm:spPr/>
      <dgm:t>
        <a:bodyPr/>
        <a:lstStyle/>
        <a:p>
          <a:endParaRPr lang="en-US"/>
        </a:p>
      </dgm:t>
    </dgm:pt>
    <dgm:pt modelId="{FCF2A81C-0066-40CE-BE76-DD47E0F8D0C8}" type="sibTrans" cxnId="{EA50593C-0463-4178-9E84-0ED46958E6A1}">
      <dgm:prSet/>
      <dgm:spPr/>
      <dgm:t>
        <a:bodyPr/>
        <a:lstStyle/>
        <a:p>
          <a:endParaRPr lang="en-US"/>
        </a:p>
      </dgm:t>
    </dgm:pt>
    <dgm:pt modelId="{460E4767-7090-4EC5-B582-2ADDA44F7480}" type="pres">
      <dgm:prSet presAssocID="{B0A29737-245D-41FC-AFA5-5279707496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CE5348-8092-405C-9F03-C06412525C8B}" type="pres">
      <dgm:prSet presAssocID="{9EECEC1C-065A-4F58-B1E8-7FB70130EC68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D42900-6D7E-4AB4-99A7-2A984C7BAE6C}" type="pres">
      <dgm:prSet presAssocID="{3B97CBBF-65E8-4EF0-9E51-823E19616E99}" presName="spacer" presStyleCnt="0"/>
      <dgm:spPr/>
    </dgm:pt>
    <dgm:pt modelId="{D01A79EE-A667-4DAE-8BE8-C303361A7CAD}" type="pres">
      <dgm:prSet presAssocID="{11DCAC56-BCEF-4585-B883-F48EB85C88A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3E2C6B-4C9D-438E-8443-9B4FEDF79AEF}" type="pres">
      <dgm:prSet presAssocID="{F03BA326-605F-450F-AB08-AE182ECBEDAD}" presName="spacer" presStyleCnt="0"/>
      <dgm:spPr/>
    </dgm:pt>
    <dgm:pt modelId="{685ABE52-15BB-43FB-85A0-D8D0B2E28546}" type="pres">
      <dgm:prSet presAssocID="{59FCC748-0361-437E-BF16-155A8672FCE4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8E2C2E-9EA9-4473-BF33-AF6A9A8AEB0D}" type="pres">
      <dgm:prSet presAssocID="{7596B355-2D43-4A1D-8599-27DE88ECA5B3}" presName="spacer" presStyleCnt="0"/>
      <dgm:spPr/>
    </dgm:pt>
    <dgm:pt modelId="{0A10DA6F-B095-4C46-988B-7D85EF9A0F24}" type="pres">
      <dgm:prSet presAssocID="{CCE910ED-4DFF-49E9-8411-27251903CB42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42C4A-0626-4766-9185-BD9628F2496C}" type="pres">
      <dgm:prSet presAssocID="{1B7AAC88-6F35-4AC2-B9C9-301A973E01BA}" presName="spacer" presStyleCnt="0"/>
      <dgm:spPr/>
    </dgm:pt>
    <dgm:pt modelId="{F883090D-F974-4510-BDE1-6B50995E9F2B}" type="pres">
      <dgm:prSet presAssocID="{E6CCA96B-CA57-4CF3-97DB-CB08D4FF962C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1862B8-59A6-4DEE-B5B9-6DD458C65C28}" type="pres">
      <dgm:prSet presAssocID="{F28A3334-65E9-4D28-9DED-D8E4CB9F6584}" presName="spacer" presStyleCnt="0"/>
      <dgm:spPr/>
    </dgm:pt>
    <dgm:pt modelId="{672AE038-336B-4933-A580-6B450CE94B20}" type="pres">
      <dgm:prSet presAssocID="{BF746AB7-2EC7-4110-A7F1-F01084C3B33C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A18064-1176-4E32-B9F0-9C1398CDD347}" srcId="{B0A29737-245D-41FC-AFA5-527970749635}" destId="{11DCAC56-BCEF-4585-B883-F48EB85C88AE}" srcOrd="1" destOrd="0" parTransId="{7B0866EC-E1CC-4669-8714-025AD026C93E}" sibTransId="{F03BA326-605F-450F-AB08-AE182ECBEDAD}"/>
    <dgm:cxn modelId="{63EF9F72-3DE7-4638-91C7-5F0CDB4CFC5A}" srcId="{B0A29737-245D-41FC-AFA5-527970749635}" destId="{E6CCA96B-CA57-4CF3-97DB-CB08D4FF962C}" srcOrd="4" destOrd="0" parTransId="{C34EBA7F-EF40-46BA-B892-80ADB89F6F20}" sibTransId="{F28A3334-65E9-4D28-9DED-D8E4CB9F6584}"/>
    <dgm:cxn modelId="{20003F56-3423-47AF-8EE0-293422A054B7}" srcId="{B0A29737-245D-41FC-AFA5-527970749635}" destId="{CCE910ED-4DFF-49E9-8411-27251903CB42}" srcOrd="3" destOrd="0" parTransId="{31273E1C-28DA-4A4A-ABA9-D9FB3502432D}" sibTransId="{1B7AAC88-6F35-4AC2-B9C9-301A973E01BA}"/>
    <dgm:cxn modelId="{EA50593C-0463-4178-9E84-0ED46958E6A1}" srcId="{B0A29737-245D-41FC-AFA5-527970749635}" destId="{BF746AB7-2EC7-4110-A7F1-F01084C3B33C}" srcOrd="5" destOrd="0" parTransId="{C55C3373-F5B7-4663-AE41-65930FB89BD8}" sibTransId="{FCF2A81C-0066-40CE-BE76-DD47E0F8D0C8}"/>
    <dgm:cxn modelId="{D207AB98-5B1F-443F-8659-CFE315E437EE}" type="presOf" srcId="{CCE910ED-4DFF-49E9-8411-27251903CB42}" destId="{0A10DA6F-B095-4C46-988B-7D85EF9A0F24}" srcOrd="0" destOrd="0" presId="urn:microsoft.com/office/officeart/2005/8/layout/vList2"/>
    <dgm:cxn modelId="{7D8B07FC-5C84-4ECE-B211-B9431DDC0E88}" type="presOf" srcId="{9EECEC1C-065A-4F58-B1E8-7FB70130EC68}" destId="{5CCE5348-8092-405C-9F03-C06412525C8B}" srcOrd="0" destOrd="0" presId="urn:microsoft.com/office/officeart/2005/8/layout/vList2"/>
    <dgm:cxn modelId="{182BC3CF-184F-4C36-9B9D-C70C88F03143}" srcId="{B0A29737-245D-41FC-AFA5-527970749635}" destId="{9EECEC1C-065A-4F58-B1E8-7FB70130EC68}" srcOrd="0" destOrd="0" parTransId="{67D6AE80-6C24-4994-8548-251F634F60F7}" sibTransId="{3B97CBBF-65E8-4EF0-9E51-823E19616E99}"/>
    <dgm:cxn modelId="{442D44D4-9326-44C7-A312-83FF4964E8EE}" type="presOf" srcId="{E6CCA96B-CA57-4CF3-97DB-CB08D4FF962C}" destId="{F883090D-F974-4510-BDE1-6B50995E9F2B}" srcOrd="0" destOrd="0" presId="urn:microsoft.com/office/officeart/2005/8/layout/vList2"/>
    <dgm:cxn modelId="{A62691C0-C650-48BB-80F3-D53BFF13B249}" type="presOf" srcId="{11DCAC56-BCEF-4585-B883-F48EB85C88AE}" destId="{D01A79EE-A667-4DAE-8BE8-C303361A7CAD}" srcOrd="0" destOrd="0" presId="urn:microsoft.com/office/officeart/2005/8/layout/vList2"/>
    <dgm:cxn modelId="{E1CDE0F3-01F5-4EBD-B5D8-47ADFEDA301E}" srcId="{B0A29737-245D-41FC-AFA5-527970749635}" destId="{59FCC748-0361-437E-BF16-155A8672FCE4}" srcOrd="2" destOrd="0" parTransId="{2EE0A913-8132-4A55-BEB9-76995E738B6B}" sibTransId="{7596B355-2D43-4A1D-8599-27DE88ECA5B3}"/>
    <dgm:cxn modelId="{42770E3A-2577-483D-BBBE-5B4FAB502A9E}" type="presOf" srcId="{59FCC748-0361-437E-BF16-155A8672FCE4}" destId="{685ABE52-15BB-43FB-85A0-D8D0B2E28546}" srcOrd="0" destOrd="0" presId="urn:microsoft.com/office/officeart/2005/8/layout/vList2"/>
    <dgm:cxn modelId="{E8156E83-7E04-465B-88B3-5D3B7F9C8ABF}" type="presOf" srcId="{BF746AB7-2EC7-4110-A7F1-F01084C3B33C}" destId="{672AE038-336B-4933-A580-6B450CE94B20}" srcOrd="0" destOrd="0" presId="urn:microsoft.com/office/officeart/2005/8/layout/vList2"/>
    <dgm:cxn modelId="{83954C2A-B85F-452E-88DF-43C9FCD5A9D5}" type="presOf" srcId="{B0A29737-245D-41FC-AFA5-527970749635}" destId="{460E4767-7090-4EC5-B582-2ADDA44F7480}" srcOrd="0" destOrd="0" presId="urn:microsoft.com/office/officeart/2005/8/layout/vList2"/>
    <dgm:cxn modelId="{9990C3C5-2BBC-417B-9185-1D00F6448BE9}" type="presParOf" srcId="{460E4767-7090-4EC5-B582-2ADDA44F7480}" destId="{5CCE5348-8092-405C-9F03-C06412525C8B}" srcOrd="0" destOrd="0" presId="urn:microsoft.com/office/officeart/2005/8/layout/vList2"/>
    <dgm:cxn modelId="{55E523F1-8805-4671-A013-B892B6B4EE67}" type="presParOf" srcId="{460E4767-7090-4EC5-B582-2ADDA44F7480}" destId="{5DD42900-6D7E-4AB4-99A7-2A984C7BAE6C}" srcOrd="1" destOrd="0" presId="urn:microsoft.com/office/officeart/2005/8/layout/vList2"/>
    <dgm:cxn modelId="{037FE9A9-C184-446B-BE2B-8312B6459706}" type="presParOf" srcId="{460E4767-7090-4EC5-B582-2ADDA44F7480}" destId="{D01A79EE-A667-4DAE-8BE8-C303361A7CAD}" srcOrd="2" destOrd="0" presId="urn:microsoft.com/office/officeart/2005/8/layout/vList2"/>
    <dgm:cxn modelId="{9254DC07-FB3D-453F-A2D6-B4A4669BF5A9}" type="presParOf" srcId="{460E4767-7090-4EC5-B582-2ADDA44F7480}" destId="{7A3E2C6B-4C9D-438E-8443-9B4FEDF79AEF}" srcOrd="3" destOrd="0" presId="urn:microsoft.com/office/officeart/2005/8/layout/vList2"/>
    <dgm:cxn modelId="{FB31EA5B-54B6-456E-BA18-B5C7AEB1656A}" type="presParOf" srcId="{460E4767-7090-4EC5-B582-2ADDA44F7480}" destId="{685ABE52-15BB-43FB-85A0-D8D0B2E28546}" srcOrd="4" destOrd="0" presId="urn:microsoft.com/office/officeart/2005/8/layout/vList2"/>
    <dgm:cxn modelId="{C97CD286-B09F-4274-813E-972595404D48}" type="presParOf" srcId="{460E4767-7090-4EC5-B582-2ADDA44F7480}" destId="{CE8E2C2E-9EA9-4473-BF33-AF6A9A8AEB0D}" srcOrd="5" destOrd="0" presId="urn:microsoft.com/office/officeart/2005/8/layout/vList2"/>
    <dgm:cxn modelId="{5D83B71B-5BDA-4177-B700-1F324DCCFA68}" type="presParOf" srcId="{460E4767-7090-4EC5-B582-2ADDA44F7480}" destId="{0A10DA6F-B095-4C46-988B-7D85EF9A0F24}" srcOrd="6" destOrd="0" presId="urn:microsoft.com/office/officeart/2005/8/layout/vList2"/>
    <dgm:cxn modelId="{A36D2595-A6B2-4ED8-B662-D03BF622F94B}" type="presParOf" srcId="{460E4767-7090-4EC5-B582-2ADDA44F7480}" destId="{3B342C4A-0626-4766-9185-BD9628F2496C}" srcOrd="7" destOrd="0" presId="urn:microsoft.com/office/officeart/2005/8/layout/vList2"/>
    <dgm:cxn modelId="{F7A9DA68-9188-4138-88B5-7AFBC22A732C}" type="presParOf" srcId="{460E4767-7090-4EC5-B582-2ADDA44F7480}" destId="{F883090D-F974-4510-BDE1-6B50995E9F2B}" srcOrd="8" destOrd="0" presId="urn:microsoft.com/office/officeart/2005/8/layout/vList2"/>
    <dgm:cxn modelId="{40EF0428-7104-493A-BFDB-5FCF8752EACC}" type="presParOf" srcId="{460E4767-7090-4EC5-B582-2ADDA44F7480}" destId="{B11862B8-59A6-4DEE-B5B9-6DD458C65C28}" srcOrd="9" destOrd="0" presId="urn:microsoft.com/office/officeart/2005/8/layout/vList2"/>
    <dgm:cxn modelId="{1D14D6B1-A291-46D4-BC6A-D834099E4B77}" type="presParOf" srcId="{460E4767-7090-4EC5-B582-2ADDA44F7480}" destId="{672AE038-336B-4933-A580-6B450CE94B2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F2B125-5965-4A0C-99D2-6A4412843C78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5D100A9B-B093-4F64-A29A-D7B450EE09EA}">
      <dgm:prSet phldrT="[Text]"/>
      <dgm:spPr>
        <a:solidFill>
          <a:schemeClr val="accent4"/>
        </a:solidFill>
      </dgm:spPr>
      <dgm:t>
        <a:bodyPr/>
        <a:lstStyle/>
        <a:p>
          <a:r>
            <a:rPr lang="en-US" smtClean="0"/>
            <a:t>while</a:t>
          </a:r>
          <a:endParaRPr lang="en-US"/>
        </a:p>
      </dgm:t>
    </dgm:pt>
    <dgm:pt modelId="{0A9E9D8B-7E7F-4D9C-AAEB-D5B93596B630}" type="parTrans" cxnId="{BDD32F60-734B-4D32-9559-951D2FAB7F0B}">
      <dgm:prSet/>
      <dgm:spPr/>
      <dgm:t>
        <a:bodyPr/>
        <a:lstStyle/>
        <a:p>
          <a:endParaRPr lang="en-US"/>
        </a:p>
      </dgm:t>
    </dgm:pt>
    <dgm:pt modelId="{A8AD6450-2BC5-44A2-B8B8-2604397C1D89}" type="sibTrans" cxnId="{BDD32F60-734B-4D32-9559-951D2FAB7F0B}">
      <dgm:prSet/>
      <dgm:spPr/>
      <dgm:t>
        <a:bodyPr/>
        <a:lstStyle/>
        <a:p>
          <a:endParaRPr lang="en-US"/>
        </a:p>
      </dgm:t>
    </dgm:pt>
    <dgm:pt modelId="{81DB336B-32E0-46C9-936A-5701C9D967D9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do…while</a:t>
          </a:r>
          <a:endParaRPr lang="en-US"/>
        </a:p>
      </dgm:t>
    </dgm:pt>
    <dgm:pt modelId="{1A3FAA96-27EA-4658-AADF-CFF0A4BCBAA4}" type="parTrans" cxnId="{307D6F0A-CAC9-456F-87E7-B9970FFC59FA}">
      <dgm:prSet/>
      <dgm:spPr/>
      <dgm:t>
        <a:bodyPr/>
        <a:lstStyle/>
        <a:p>
          <a:endParaRPr lang="en-US"/>
        </a:p>
      </dgm:t>
    </dgm:pt>
    <dgm:pt modelId="{C3CDEBC0-1698-414E-A20E-A7B37718EE35}" type="sibTrans" cxnId="{307D6F0A-CAC9-456F-87E7-B9970FFC59FA}">
      <dgm:prSet/>
      <dgm:spPr/>
      <dgm:t>
        <a:bodyPr/>
        <a:lstStyle/>
        <a:p>
          <a:endParaRPr lang="en-US"/>
        </a:p>
      </dgm:t>
    </dgm:pt>
    <dgm:pt modelId="{CD64396D-D6C4-4757-8A21-292AD1B29E9B}">
      <dgm:prSet phldrT="[Text]"/>
      <dgm:spPr>
        <a:solidFill>
          <a:schemeClr val="accent5"/>
        </a:solidFill>
      </dgm:spPr>
      <dgm:t>
        <a:bodyPr/>
        <a:lstStyle/>
        <a:p>
          <a:r>
            <a:rPr lang="en-US" smtClean="0"/>
            <a:t>for</a:t>
          </a:r>
          <a:endParaRPr lang="en-US"/>
        </a:p>
      </dgm:t>
    </dgm:pt>
    <dgm:pt modelId="{23D14487-DE09-4261-8EC6-2FA2A7ACA918}" type="parTrans" cxnId="{6CDD7109-2A11-4AA0-A3D8-888CD9170223}">
      <dgm:prSet/>
      <dgm:spPr/>
      <dgm:t>
        <a:bodyPr/>
        <a:lstStyle/>
        <a:p>
          <a:endParaRPr lang="en-US"/>
        </a:p>
      </dgm:t>
    </dgm:pt>
    <dgm:pt modelId="{FC386377-757E-4E08-BAA7-46EFBA5068EB}" type="sibTrans" cxnId="{6CDD7109-2A11-4AA0-A3D8-888CD9170223}">
      <dgm:prSet/>
      <dgm:spPr/>
      <dgm:t>
        <a:bodyPr/>
        <a:lstStyle/>
        <a:p>
          <a:endParaRPr lang="en-US"/>
        </a:p>
      </dgm:t>
    </dgm:pt>
    <dgm:pt modelId="{BFC11A88-13BC-4766-A18F-00A6612E678A}" type="pres">
      <dgm:prSet presAssocID="{63F2B125-5965-4A0C-99D2-6A4412843C78}" presName="compositeShape" presStyleCnt="0">
        <dgm:presLayoutVars>
          <dgm:chMax val="7"/>
          <dgm:dir/>
          <dgm:resizeHandles val="exact"/>
        </dgm:presLayoutVars>
      </dgm:prSet>
      <dgm:spPr/>
    </dgm:pt>
    <dgm:pt modelId="{2FD3132C-D5B0-4D30-93F1-2B81BD1AFB37}" type="pres">
      <dgm:prSet presAssocID="{63F2B125-5965-4A0C-99D2-6A4412843C78}" presName="wedge1" presStyleLbl="node1" presStyleIdx="0" presStyleCnt="3" custScaleY="92596"/>
      <dgm:spPr/>
      <dgm:t>
        <a:bodyPr/>
        <a:lstStyle/>
        <a:p>
          <a:endParaRPr lang="en-US"/>
        </a:p>
      </dgm:t>
    </dgm:pt>
    <dgm:pt modelId="{300B377C-652A-46E9-A80A-C15A9165DF0D}" type="pres">
      <dgm:prSet presAssocID="{63F2B125-5965-4A0C-99D2-6A4412843C7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AF58B-476F-4B0A-9F59-431C32A14639}" type="pres">
      <dgm:prSet presAssocID="{63F2B125-5965-4A0C-99D2-6A4412843C78}" presName="wedge2" presStyleLbl="node1" presStyleIdx="1" presStyleCnt="3"/>
      <dgm:spPr/>
      <dgm:t>
        <a:bodyPr/>
        <a:lstStyle/>
        <a:p>
          <a:endParaRPr lang="en-US"/>
        </a:p>
      </dgm:t>
    </dgm:pt>
    <dgm:pt modelId="{42EF2AA7-0A4E-469D-B444-319326A9A0AE}" type="pres">
      <dgm:prSet presAssocID="{63F2B125-5965-4A0C-99D2-6A4412843C7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70DED-E36A-45C5-B1CF-466FFDE8FCCA}" type="pres">
      <dgm:prSet presAssocID="{63F2B125-5965-4A0C-99D2-6A4412843C78}" presName="wedge3" presStyleLbl="node1" presStyleIdx="2" presStyleCnt="3" custLinFactNeighborX="1338"/>
      <dgm:spPr/>
      <dgm:t>
        <a:bodyPr/>
        <a:lstStyle/>
        <a:p>
          <a:endParaRPr lang="en-US"/>
        </a:p>
      </dgm:t>
    </dgm:pt>
    <dgm:pt modelId="{13290A11-41D2-41AB-A39F-0CEC88332EA8}" type="pres">
      <dgm:prSet presAssocID="{63F2B125-5965-4A0C-99D2-6A4412843C7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750F87-084A-43CE-B9D3-35DBBF86B86D}" type="presOf" srcId="{81DB336B-32E0-46C9-936A-5701C9D967D9}" destId="{A8AAF58B-476F-4B0A-9F59-431C32A14639}" srcOrd="0" destOrd="0" presId="urn:microsoft.com/office/officeart/2005/8/layout/chart3"/>
    <dgm:cxn modelId="{307D6F0A-CAC9-456F-87E7-B9970FFC59FA}" srcId="{63F2B125-5965-4A0C-99D2-6A4412843C78}" destId="{81DB336B-32E0-46C9-936A-5701C9D967D9}" srcOrd="1" destOrd="0" parTransId="{1A3FAA96-27EA-4658-AADF-CFF0A4BCBAA4}" sibTransId="{C3CDEBC0-1698-414E-A20E-A7B37718EE35}"/>
    <dgm:cxn modelId="{375F6175-EEDE-41FB-AFEB-8C7C7D176DFC}" type="presOf" srcId="{CD64396D-D6C4-4757-8A21-292AD1B29E9B}" destId="{80C70DED-E36A-45C5-B1CF-466FFDE8FCCA}" srcOrd="0" destOrd="0" presId="urn:microsoft.com/office/officeart/2005/8/layout/chart3"/>
    <dgm:cxn modelId="{BDD32F60-734B-4D32-9559-951D2FAB7F0B}" srcId="{63F2B125-5965-4A0C-99D2-6A4412843C78}" destId="{5D100A9B-B093-4F64-A29A-D7B450EE09EA}" srcOrd="0" destOrd="0" parTransId="{0A9E9D8B-7E7F-4D9C-AAEB-D5B93596B630}" sibTransId="{A8AD6450-2BC5-44A2-B8B8-2604397C1D89}"/>
    <dgm:cxn modelId="{BF72D88A-FDFA-4641-BC6E-78F27BB46D1F}" type="presOf" srcId="{63F2B125-5965-4A0C-99D2-6A4412843C78}" destId="{BFC11A88-13BC-4766-A18F-00A6612E678A}" srcOrd="0" destOrd="0" presId="urn:microsoft.com/office/officeart/2005/8/layout/chart3"/>
    <dgm:cxn modelId="{D20A54FE-8A0B-4FEF-B7AD-DA4E859F9AB6}" type="presOf" srcId="{5D100A9B-B093-4F64-A29A-D7B450EE09EA}" destId="{2FD3132C-D5B0-4D30-93F1-2B81BD1AFB37}" srcOrd="0" destOrd="0" presId="urn:microsoft.com/office/officeart/2005/8/layout/chart3"/>
    <dgm:cxn modelId="{E82D3917-C584-4167-B809-5ABF585616E2}" type="presOf" srcId="{81DB336B-32E0-46C9-936A-5701C9D967D9}" destId="{42EF2AA7-0A4E-469D-B444-319326A9A0AE}" srcOrd="1" destOrd="0" presId="urn:microsoft.com/office/officeart/2005/8/layout/chart3"/>
    <dgm:cxn modelId="{D63A7AB5-7B1D-4D42-961E-BCC02B6D99C7}" type="presOf" srcId="{CD64396D-D6C4-4757-8A21-292AD1B29E9B}" destId="{13290A11-41D2-41AB-A39F-0CEC88332EA8}" srcOrd="1" destOrd="0" presId="urn:microsoft.com/office/officeart/2005/8/layout/chart3"/>
    <dgm:cxn modelId="{6CDD7109-2A11-4AA0-A3D8-888CD9170223}" srcId="{63F2B125-5965-4A0C-99D2-6A4412843C78}" destId="{CD64396D-D6C4-4757-8A21-292AD1B29E9B}" srcOrd="2" destOrd="0" parTransId="{23D14487-DE09-4261-8EC6-2FA2A7ACA918}" sibTransId="{FC386377-757E-4E08-BAA7-46EFBA5068EB}"/>
    <dgm:cxn modelId="{D7AB20A8-510F-450D-9AFF-1BA318E0BEE5}" type="presOf" srcId="{5D100A9B-B093-4F64-A29A-D7B450EE09EA}" destId="{300B377C-652A-46E9-A80A-C15A9165DF0D}" srcOrd="1" destOrd="0" presId="urn:microsoft.com/office/officeart/2005/8/layout/chart3"/>
    <dgm:cxn modelId="{22C2704A-497F-4D17-83C6-FE37AB80C592}" type="presParOf" srcId="{BFC11A88-13BC-4766-A18F-00A6612E678A}" destId="{2FD3132C-D5B0-4D30-93F1-2B81BD1AFB37}" srcOrd="0" destOrd="0" presId="urn:microsoft.com/office/officeart/2005/8/layout/chart3"/>
    <dgm:cxn modelId="{3B9E94C8-45C9-4BDD-9B29-F918EBB3A6B3}" type="presParOf" srcId="{BFC11A88-13BC-4766-A18F-00A6612E678A}" destId="{300B377C-652A-46E9-A80A-C15A9165DF0D}" srcOrd="1" destOrd="0" presId="urn:microsoft.com/office/officeart/2005/8/layout/chart3"/>
    <dgm:cxn modelId="{B15F71C0-4E59-4426-AB02-477AEA99D27C}" type="presParOf" srcId="{BFC11A88-13BC-4766-A18F-00A6612E678A}" destId="{A8AAF58B-476F-4B0A-9F59-431C32A14639}" srcOrd="2" destOrd="0" presId="urn:microsoft.com/office/officeart/2005/8/layout/chart3"/>
    <dgm:cxn modelId="{771078A9-7F05-4334-84FA-C2B40F3B46BA}" type="presParOf" srcId="{BFC11A88-13BC-4766-A18F-00A6612E678A}" destId="{42EF2AA7-0A4E-469D-B444-319326A9A0AE}" srcOrd="3" destOrd="0" presId="urn:microsoft.com/office/officeart/2005/8/layout/chart3"/>
    <dgm:cxn modelId="{671512A5-CBDD-403A-B2DA-6077EB429028}" type="presParOf" srcId="{BFC11A88-13BC-4766-A18F-00A6612E678A}" destId="{80C70DED-E36A-45C5-B1CF-466FFDE8FCCA}" srcOrd="4" destOrd="0" presId="urn:microsoft.com/office/officeart/2005/8/layout/chart3"/>
    <dgm:cxn modelId="{21C1B855-4815-49D6-98B7-4009D7CFEB19}" type="presParOf" srcId="{BFC11A88-13BC-4766-A18F-00A6612E678A}" destId="{13290A11-41D2-41AB-A39F-0CEC88332EA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FCD729-FD4A-4DA5-91DC-0ED06E3EB2A5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9806F3-DEB2-4EA3-80A2-599B46ABC233}">
      <dgm:prSet phldrT="[Text]"/>
      <dgm:spPr/>
      <dgm:t>
        <a:bodyPr/>
        <a:lstStyle/>
        <a:p>
          <a:r>
            <a:rPr lang="en-US" smtClean="0"/>
            <a:t>BREAK</a:t>
          </a:r>
          <a:endParaRPr lang="en-US"/>
        </a:p>
      </dgm:t>
    </dgm:pt>
    <dgm:pt modelId="{A9BEBCBE-E249-4C9A-A59D-0F9CBF31A836}" type="parTrans" cxnId="{1CAEB64F-084C-4AE1-A3E2-D85F9595D1DD}">
      <dgm:prSet/>
      <dgm:spPr/>
      <dgm:t>
        <a:bodyPr/>
        <a:lstStyle/>
        <a:p>
          <a:endParaRPr lang="en-US"/>
        </a:p>
      </dgm:t>
    </dgm:pt>
    <dgm:pt modelId="{92D7D2F0-15E5-4E53-8E54-1617DF611507}" type="sibTrans" cxnId="{1CAEB64F-084C-4AE1-A3E2-D85F9595D1DD}">
      <dgm:prSet/>
      <dgm:spPr/>
      <dgm:t>
        <a:bodyPr/>
        <a:lstStyle/>
        <a:p>
          <a:endParaRPr lang="en-US"/>
        </a:p>
      </dgm:t>
    </dgm:pt>
    <dgm:pt modelId="{A790D51C-FDC8-4862-BA28-F5A6389DB5ED}">
      <dgm:prSet phldrT="[Text]"/>
      <dgm:spPr/>
      <dgm:t>
        <a:bodyPr/>
        <a:lstStyle/>
        <a:p>
          <a:r>
            <a:rPr lang="en-US" smtClean="0"/>
            <a:t>CONTINUE</a:t>
          </a:r>
          <a:endParaRPr lang="en-US"/>
        </a:p>
      </dgm:t>
    </dgm:pt>
    <dgm:pt modelId="{F5071311-CDDD-412A-BD8A-8F0565133072}" type="parTrans" cxnId="{72D836B7-192E-4E6B-848B-E6900CEFDAF3}">
      <dgm:prSet/>
      <dgm:spPr/>
      <dgm:t>
        <a:bodyPr/>
        <a:lstStyle/>
        <a:p>
          <a:endParaRPr lang="en-US"/>
        </a:p>
      </dgm:t>
    </dgm:pt>
    <dgm:pt modelId="{530D2A25-BF13-4E4F-BF54-AE99353FF9EF}" type="sibTrans" cxnId="{72D836B7-192E-4E6B-848B-E6900CEFDAF3}">
      <dgm:prSet/>
      <dgm:spPr/>
      <dgm:t>
        <a:bodyPr/>
        <a:lstStyle/>
        <a:p>
          <a:endParaRPr lang="en-US"/>
        </a:p>
      </dgm:t>
    </dgm:pt>
    <dgm:pt modelId="{92C0E693-D8EC-4BE7-9799-18CB91DB2FD0}">
      <dgm:prSet phldrT="[Text]"/>
      <dgm:spPr/>
      <dgm:t>
        <a:bodyPr/>
        <a:lstStyle/>
        <a:p>
          <a:r>
            <a:rPr lang="en-US" smtClean="0"/>
            <a:t>GOTO</a:t>
          </a:r>
          <a:endParaRPr lang="en-US"/>
        </a:p>
      </dgm:t>
    </dgm:pt>
    <dgm:pt modelId="{50D3874A-B0D8-450D-8E10-0D29C215F2C0}" type="parTrans" cxnId="{4582A58C-1EB8-4320-86F7-CC97AF71D3CA}">
      <dgm:prSet/>
      <dgm:spPr/>
      <dgm:t>
        <a:bodyPr/>
        <a:lstStyle/>
        <a:p>
          <a:endParaRPr lang="en-US"/>
        </a:p>
      </dgm:t>
    </dgm:pt>
    <dgm:pt modelId="{DADCA57E-E84C-412B-9195-7A897F4D4F75}" type="sibTrans" cxnId="{4582A58C-1EB8-4320-86F7-CC97AF71D3CA}">
      <dgm:prSet/>
      <dgm:spPr/>
      <dgm:t>
        <a:bodyPr/>
        <a:lstStyle/>
        <a:p>
          <a:endParaRPr lang="en-US"/>
        </a:p>
      </dgm:t>
    </dgm:pt>
    <dgm:pt modelId="{F92E2105-EAE5-4640-96E3-9A7661150A96}">
      <dgm:prSet phldrT="[Text]"/>
      <dgm:spPr/>
      <dgm:t>
        <a:bodyPr/>
        <a:lstStyle/>
        <a:p>
          <a:r>
            <a:rPr lang="en-US" smtClean="0"/>
            <a:t>RETURN</a:t>
          </a:r>
          <a:endParaRPr lang="en-US"/>
        </a:p>
      </dgm:t>
    </dgm:pt>
    <dgm:pt modelId="{5EC3378B-9182-40DF-98D0-5FEC558D98D2}" type="parTrans" cxnId="{020532F5-2147-4A8D-A148-36AD43D930F9}">
      <dgm:prSet/>
      <dgm:spPr/>
      <dgm:t>
        <a:bodyPr/>
        <a:lstStyle/>
        <a:p>
          <a:endParaRPr lang="en-US"/>
        </a:p>
      </dgm:t>
    </dgm:pt>
    <dgm:pt modelId="{29FDE40C-974C-4E43-B2DD-F2C59453F7BC}" type="sibTrans" cxnId="{020532F5-2147-4A8D-A148-36AD43D930F9}">
      <dgm:prSet/>
      <dgm:spPr/>
      <dgm:t>
        <a:bodyPr/>
        <a:lstStyle/>
        <a:p>
          <a:endParaRPr lang="en-US"/>
        </a:p>
      </dgm:t>
    </dgm:pt>
    <dgm:pt modelId="{9CC47E0C-8D98-45A4-AB82-CBB965A4E946}" type="pres">
      <dgm:prSet presAssocID="{61FCD729-FD4A-4DA5-91DC-0ED06E3EB2A5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93BDE-1CB6-44E4-81E1-89313FDB6939}" type="pres">
      <dgm:prSet presAssocID="{61FCD729-FD4A-4DA5-91DC-0ED06E3EB2A5}" presName="diamond" presStyleLbl="bgShp" presStyleIdx="0" presStyleCnt="1"/>
      <dgm:spPr/>
    </dgm:pt>
    <dgm:pt modelId="{06448083-0130-4D1E-8C1B-B19506420D5F}" type="pres">
      <dgm:prSet presAssocID="{61FCD729-FD4A-4DA5-91DC-0ED06E3EB2A5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9981C-15FA-426B-AE92-08B4E9198D01}" type="pres">
      <dgm:prSet presAssocID="{61FCD729-FD4A-4DA5-91DC-0ED06E3EB2A5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C9E18-F958-47CD-AC93-8F837044CCCB}" type="pres">
      <dgm:prSet presAssocID="{61FCD729-FD4A-4DA5-91DC-0ED06E3EB2A5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06EFC-1685-4E79-BB73-A119F03DB201}" type="pres">
      <dgm:prSet presAssocID="{61FCD729-FD4A-4DA5-91DC-0ED06E3EB2A5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5C7F91-923C-4BF6-AF90-A744E41C893D}" type="presOf" srcId="{61FCD729-FD4A-4DA5-91DC-0ED06E3EB2A5}" destId="{9CC47E0C-8D98-45A4-AB82-CBB965A4E946}" srcOrd="0" destOrd="0" presId="urn:microsoft.com/office/officeart/2005/8/layout/matrix3"/>
    <dgm:cxn modelId="{71286C44-65C7-430B-9C09-89C8C7B144CA}" type="presOf" srcId="{92C0E693-D8EC-4BE7-9799-18CB91DB2FD0}" destId="{32CC9E18-F958-47CD-AC93-8F837044CCCB}" srcOrd="0" destOrd="0" presId="urn:microsoft.com/office/officeart/2005/8/layout/matrix3"/>
    <dgm:cxn modelId="{1CAEB64F-084C-4AE1-A3E2-D85F9595D1DD}" srcId="{61FCD729-FD4A-4DA5-91DC-0ED06E3EB2A5}" destId="{979806F3-DEB2-4EA3-80A2-599B46ABC233}" srcOrd="0" destOrd="0" parTransId="{A9BEBCBE-E249-4C9A-A59D-0F9CBF31A836}" sibTransId="{92D7D2F0-15E5-4E53-8E54-1617DF611507}"/>
    <dgm:cxn modelId="{020532F5-2147-4A8D-A148-36AD43D930F9}" srcId="{61FCD729-FD4A-4DA5-91DC-0ED06E3EB2A5}" destId="{F92E2105-EAE5-4640-96E3-9A7661150A96}" srcOrd="3" destOrd="0" parTransId="{5EC3378B-9182-40DF-98D0-5FEC558D98D2}" sibTransId="{29FDE40C-974C-4E43-B2DD-F2C59453F7BC}"/>
    <dgm:cxn modelId="{4E1F9383-DBF9-4C71-8E46-BFF5B8841FC2}" type="presOf" srcId="{979806F3-DEB2-4EA3-80A2-599B46ABC233}" destId="{06448083-0130-4D1E-8C1B-B19506420D5F}" srcOrd="0" destOrd="0" presId="urn:microsoft.com/office/officeart/2005/8/layout/matrix3"/>
    <dgm:cxn modelId="{72D836B7-192E-4E6B-848B-E6900CEFDAF3}" srcId="{61FCD729-FD4A-4DA5-91DC-0ED06E3EB2A5}" destId="{A790D51C-FDC8-4862-BA28-F5A6389DB5ED}" srcOrd="1" destOrd="0" parTransId="{F5071311-CDDD-412A-BD8A-8F0565133072}" sibTransId="{530D2A25-BF13-4E4F-BF54-AE99353FF9EF}"/>
    <dgm:cxn modelId="{5BAA4F3E-E2BF-493B-8047-9966635EA79B}" type="presOf" srcId="{A790D51C-FDC8-4862-BA28-F5A6389DB5ED}" destId="{7A89981C-15FA-426B-AE92-08B4E9198D01}" srcOrd="0" destOrd="0" presId="urn:microsoft.com/office/officeart/2005/8/layout/matrix3"/>
    <dgm:cxn modelId="{4582A58C-1EB8-4320-86F7-CC97AF71D3CA}" srcId="{61FCD729-FD4A-4DA5-91DC-0ED06E3EB2A5}" destId="{92C0E693-D8EC-4BE7-9799-18CB91DB2FD0}" srcOrd="2" destOrd="0" parTransId="{50D3874A-B0D8-450D-8E10-0D29C215F2C0}" sibTransId="{DADCA57E-E84C-412B-9195-7A897F4D4F75}"/>
    <dgm:cxn modelId="{788BEA88-89EB-4852-9294-77D0092B3C28}" type="presOf" srcId="{F92E2105-EAE5-4640-96E3-9A7661150A96}" destId="{75B06EFC-1685-4E79-BB73-A119F03DB201}" srcOrd="0" destOrd="0" presId="urn:microsoft.com/office/officeart/2005/8/layout/matrix3"/>
    <dgm:cxn modelId="{617D905B-081D-4B60-A83E-B99A05E58B66}" type="presParOf" srcId="{9CC47E0C-8D98-45A4-AB82-CBB965A4E946}" destId="{A3993BDE-1CB6-44E4-81E1-89313FDB6939}" srcOrd="0" destOrd="0" presId="urn:microsoft.com/office/officeart/2005/8/layout/matrix3"/>
    <dgm:cxn modelId="{B3986734-5023-4ECE-8971-9545442A6448}" type="presParOf" srcId="{9CC47E0C-8D98-45A4-AB82-CBB965A4E946}" destId="{06448083-0130-4D1E-8C1B-B19506420D5F}" srcOrd="1" destOrd="0" presId="urn:microsoft.com/office/officeart/2005/8/layout/matrix3"/>
    <dgm:cxn modelId="{CCB1A604-3F8F-4C5B-9D48-1F8B07A74DC7}" type="presParOf" srcId="{9CC47E0C-8D98-45A4-AB82-CBB965A4E946}" destId="{7A89981C-15FA-426B-AE92-08B4E9198D01}" srcOrd="2" destOrd="0" presId="urn:microsoft.com/office/officeart/2005/8/layout/matrix3"/>
    <dgm:cxn modelId="{B2298B84-5459-47AC-9AA7-70C877F9D53E}" type="presParOf" srcId="{9CC47E0C-8D98-45A4-AB82-CBB965A4E946}" destId="{32CC9E18-F958-47CD-AC93-8F837044CCCB}" srcOrd="3" destOrd="0" presId="urn:microsoft.com/office/officeart/2005/8/layout/matrix3"/>
    <dgm:cxn modelId="{68D3C752-46D2-4459-ADE5-7D5B58CA43F2}" type="presParOf" srcId="{9CC47E0C-8D98-45A4-AB82-CBB965A4E946}" destId="{75B06EFC-1685-4E79-BB73-A119F03DB20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38119B-643B-41FE-AD7F-1663967837F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7F296E-1D8D-43B3-BAA4-67607E765F82}">
      <dgm:prSet custT="1"/>
      <dgm:spPr/>
      <dgm:t>
        <a:bodyPr/>
        <a:lstStyle/>
        <a:p>
          <a:pPr rtl="0"/>
          <a:r>
            <a:rPr lang="en-US" sz="4000" b="0" i="0" dirty="0" smtClean="0"/>
            <a:t>Lệnh return </a:t>
          </a:r>
          <a:r>
            <a:rPr lang="en-US" sz="4000" b="0" i="0" dirty="0" err="1" smtClean="0"/>
            <a:t>được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sử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dụng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để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trở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về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từ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một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hàm</a:t>
          </a:r>
          <a:endParaRPr lang="en-US" sz="4000" dirty="0"/>
        </a:p>
      </dgm:t>
    </dgm:pt>
    <dgm:pt modelId="{4DDFD9F5-3056-4B65-946D-7014A24C905B}" type="parTrans" cxnId="{F4944485-8E9D-4521-B8B0-6BA1EBBFC216}">
      <dgm:prSet/>
      <dgm:spPr/>
      <dgm:t>
        <a:bodyPr/>
        <a:lstStyle/>
        <a:p>
          <a:endParaRPr lang="en-US"/>
        </a:p>
      </dgm:t>
    </dgm:pt>
    <dgm:pt modelId="{07748CA2-64FA-490B-A0A3-EDB2F10007F6}" type="sibTrans" cxnId="{F4944485-8E9D-4521-B8B0-6BA1EBBFC216}">
      <dgm:prSet/>
      <dgm:spPr/>
      <dgm:t>
        <a:bodyPr/>
        <a:lstStyle/>
        <a:p>
          <a:endParaRPr lang="en-US"/>
        </a:p>
      </dgm:t>
    </dgm:pt>
    <dgm:pt modelId="{C7B71413-82EA-46A7-8976-CFDBAA7F880A}">
      <dgm:prSet custT="1"/>
      <dgm:spPr/>
      <dgm:t>
        <a:bodyPr/>
        <a:lstStyle/>
        <a:p>
          <a:pPr rtl="0"/>
          <a:r>
            <a:rPr lang="en-US" sz="4000" b="0" i="0" dirty="0" err="1" smtClean="0"/>
            <a:t>Thực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hiện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lệnh</a:t>
          </a:r>
          <a:r>
            <a:rPr lang="en-US" sz="4000" b="0" i="0" dirty="0" smtClean="0"/>
            <a:t> return </a:t>
          </a:r>
          <a:r>
            <a:rPr lang="en-US" sz="4000" b="0" i="0" dirty="0" err="1" smtClean="0"/>
            <a:t>để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trở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về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vị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trí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mà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tại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đó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hàm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được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gọi</a:t>
          </a:r>
          <a:endParaRPr lang="en-US" sz="4000" dirty="0"/>
        </a:p>
      </dgm:t>
    </dgm:pt>
    <dgm:pt modelId="{B1461FD4-976A-4AA4-8D1C-1B005A394976}" type="parTrans" cxnId="{054621AA-2F54-42A2-821B-C89BDDF289AD}">
      <dgm:prSet/>
      <dgm:spPr/>
      <dgm:t>
        <a:bodyPr/>
        <a:lstStyle/>
        <a:p>
          <a:endParaRPr lang="en-US"/>
        </a:p>
      </dgm:t>
    </dgm:pt>
    <dgm:pt modelId="{2CB3C88A-6DF3-4308-8928-F5B1EE695458}" type="sibTrans" cxnId="{054621AA-2F54-42A2-821B-C89BDDF289AD}">
      <dgm:prSet/>
      <dgm:spPr/>
      <dgm:t>
        <a:bodyPr/>
        <a:lstStyle/>
        <a:p>
          <a:endParaRPr lang="en-US"/>
        </a:p>
      </dgm:t>
    </dgm:pt>
    <dgm:pt modelId="{A26887E1-2147-4EFE-8F3E-C48351C4F364}">
      <dgm:prSet custT="1"/>
      <dgm:spPr/>
      <dgm:t>
        <a:bodyPr/>
        <a:lstStyle/>
        <a:p>
          <a:pPr rtl="0"/>
          <a:r>
            <a:rPr lang="en-US" sz="4000" b="0" i="0" dirty="0" smtClean="0"/>
            <a:t>Lệnh return </a:t>
          </a:r>
          <a:r>
            <a:rPr lang="en-US" sz="4000" b="0" i="0" dirty="0" err="1" smtClean="0"/>
            <a:t>có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thể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có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một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giá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trị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đi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cùng</a:t>
          </a:r>
          <a:r>
            <a:rPr lang="en-US" sz="4000" b="0" i="0" dirty="0" smtClean="0"/>
            <a:t>, </a:t>
          </a:r>
          <a:r>
            <a:rPr lang="en-US" sz="4000" b="0" i="0" dirty="0" err="1" smtClean="0"/>
            <a:t>giá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trị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này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được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trả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về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cho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chương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trình</a:t>
          </a:r>
          <a:r>
            <a:rPr lang="en-US" sz="4000" b="0" i="0" dirty="0" smtClean="0"/>
            <a:t> </a:t>
          </a:r>
          <a:r>
            <a:rPr lang="en-US" sz="4000" b="0" i="0" dirty="0" err="1" smtClean="0"/>
            <a:t>gọi</a:t>
          </a:r>
          <a:endParaRPr lang="en-US" sz="4000" dirty="0"/>
        </a:p>
      </dgm:t>
    </dgm:pt>
    <dgm:pt modelId="{8B5CF8D6-1513-4B2C-8ACC-E34BB7C9D68B}" type="parTrans" cxnId="{6854A4A5-048A-48E1-B58C-264D07AAF9B9}">
      <dgm:prSet/>
      <dgm:spPr/>
      <dgm:t>
        <a:bodyPr/>
        <a:lstStyle/>
        <a:p>
          <a:endParaRPr lang="en-US"/>
        </a:p>
      </dgm:t>
    </dgm:pt>
    <dgm:pt modelId="{072D43F4-9166-4DAC-925F-778D05743D78}" type="sibTrans" cxnId="{6854A4A5-048A-48E1-B58C-264D07AAF9B9}">
      <dgm:prSet/>
      <dgm:spPr/>
      <dgm:t>
        <a:bodyPr/>
        <a:lstStyle/>
        <a:p>
          <a:endParaRPr lang="en-US"/>
        </a:p>
      </dgm:t>
    </dgm:pt>
    <dgm:pt modelId="{ABBE5F17-92C9-4ADF-A48B-6FFB7499D937}" type="pres">
      <dgm:prSet presAssocID="{7638119B-643B-41FE-AD7F-1663967837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EC4B47-FC47-4049-9E10-1839D5854977}" type="pres">
      <dgm:prSet presAssocID="{107F296E-1D8D-43B3-BAA4-67607E765F8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135640-7C3C-498F-96D9-B85A0310C55F}" type="pres">
      <dgm:prSet presAssocID="{07748CA2-64FA-490B-A0A3-EDB2F10007F6}" presName="spacer" presStyleCnt="0"/>
      <dgm:spPr/>
    </dgm:pt>
    <dgm:pt modelId="{3D814BA3-F9CC-4FE8-96BE-46D1E913088B}" type="pres">
      <dgm:prSet presAssocID="{C7B71413-82EA-46A7-8976-CFDBAA7F880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E5DBD-8511-4E3A-9ADC-D651B855D013}" type="pres">
      <dgm:prSet presAssocID="{2CB3C88A-6DF3-4308-8928-F5B1EE695458}" presName="spacer" presStyleCnt="0"/>
      <dgm:spPr/>
    </dgm:pt>
    <dgm:pt modelId="{0FCB7FC1-245F-4D52-B63D-955EE85E57F0}" type="pres">
      <dgm:prSet presAssocID="{A26887E1-2147-4EFE-8F3E-C48351C4F36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660EF2-EFFF-462A-B575-7860F3BF9E56}" type="presOf" srcId="{C7B71413-82EA-46A7-8976-CFDBAA7F880A}" destId="{3D814BA3-F9CC-4FE8-96BE-46D1E913088B}" srcOrd="0" destOrd="0" presId="urn:microsoft.com/office/officeart/2005/8/layout/vList2"/>
    <dgm:cxn modelId="{6854A4A5-048A-48E1-B58C-264D07AAF9B9}" srcId="{7638119B-643B-41FE-AD7F-1663967837FE}" destId="{A26887E1-2147-4EFE-8F3E-C48351C4F364}" srcOrd="2" destOrd="0" parTransId="{8B5CF8D6-1513-4B2C-8ACC-E34BB7C9D68B}" sibTransId="{072D43F4-9166-4DAC-925F-778D05743D78}"/>
    <dgm:cxn modelId="{7DBF7988-6CBE-4121-A9F6-9240795C725F}" type="presOf" srcId="{107F296E-1D8D-43B3-BAA4-67607E765F82}" destId="{A9EC4B47-FC47-4049-9E10-1839D5854977}" srcOrd="0" destOrd="0" presId="urn:microsoft.com/office/officeart/2005/8/layout/vList2"/>
    <dgm:cxn modelId="{F4944485-8E9D-4521-B8B0-6BA1EBBFC216}" srcId="{7638119B-643B-41FE-AD7F-1663967837FE}" destId="{107F296E-1D8D-43B3-BAA4-67607E765F82}" srcOrd="0" destOrd="0" parTransId="{4DDFD9F5-3056-4B65-946D-7014A24C905B}" sibTransId="{07748CA2-64FA-490B-A0A3-EDB2F10007F6}"/>
    <dgm:cxn modelId="{FC2C003B-AAFC-454C-80EF-F4E419D4898E}" type="presOf" srcId="{A26887E1-2147-4EFE-8F3E-C48351C4F364}" destId="{0FCB7FC1-245F-4D52-B63D-955EE85E57F0}" srcOrd="0" destOrd="0" presId="urn:microsoft.com/office/officeart/2005/8/layout/vList2"/>
    <dgm:cxn modelId="{8047781D-460F-46FD-95C9-A85146172CDB}" type="presOf" srcId="{7638119B-643B-41FE-AD7F-1663967837FE}" destId="{ABBE5F17-92C9-4ADF-A48B-6FFB7499D937}" srcOrd="0" destOrd="0" presId="urn:microsoft.com/office/officeart/2005/8/layout/vList2"/>
    <dgm:cxn modelId="{054621AA-2F54-42A2-821B-C89BDDF289AD}" srcId="{7638119B-643B-41FE-AD7F-1663967837FE}" destId="{C7B71413-82EA-46A7-8976-CFDBAA7F880A}" srcOrd="1" destOrd="0" parTransId="{B1461FD4-976A-4AA4-8D1C-1B005A394976}" sibTransId="{2CB3C88A-6DF3-4308-8928-F5B1EE695458}"/>
    <dgm:cxn modelId="{EFACD47B-AE43-4826-B304-E98E80F7DCA7}" type="presParOf" srcId="{ABBE5F17-92C9-4ADF-A48B-6FFB7499D937}" destId="{A9EC4B47-FC47-4049-9E10-1839D5854977}" srcOrd="0" destOrd="0" presId="urn:microsoft.com/office/officeart/2005/8/layout/vList2"/>
    <dgm:cxn modelId="{69FC7937-F488-4136-8525-49292B62F559}" type="presParOf" srcId="{ABBE5F17-92C9-4ADF-A48B-6FFB7499D937}" destId="{4B135640-7C3C-498F-96D9-B85A0310C55F}" srcOrd="1" destOrd="0" presId="urn:microsoft.com/office/officeart/2005/8/layout/vList2"/>
    <dgm:cxn modelId="{B31C8E7D-E39B-48B3-AB1D-DEF708B2779D}" type="presParOf" srcId="{ABBE5F17-92C9-4ADF-A48B-6FFB7499D937}" destId="{3D814BA3-F9CC-4FE8-96BE-46D1E913088B}" srcOrd="2" destOrd="0" presId="urn:microsoft.com/office/officeart/2005/8/layout/vList2"/>
    <dgm:cxn modelId="{9BC739A7-0665-4341-94D7-0020EA4B684E}" type="presParOf" srcId="{ABBE5F17-92C9-4ADF-A48B-6FFB7499D937}" destId="{FFBE5DBD-8511-4E3A-9ADC-D651B855D013}" srcOrd="3" destOrd="0" presId="urn:microsoft.com/office/officeart/2005/8/layout/vList2"/>
    <dgm:cxn modelId="{D13AF0D5-8C14-4D67-A13F-F4C4308351DB}" type="presParOf" srcId="{ABBE5F17-92C9-4ADF-A48B-6FFB7499D937}" destId="{0FCB7FC1-245F-4D52-B63D-955EE85E57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2B0802-78F3-4E62-B80E-4D70401DD16D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D8F608E9-7FD7-49A2-924A-B59E83970DC6}">
      <dgm:prSet/>
      <dgm:spPr/>
      <dgm:t>
        <a:bodyPr/>
        <a:lstStyle/>
        <a:p>
          <a:pPr rtl="0"/>
          <a:r>
            <a:rPr lang="en-US" b="0" i="0" dirty="0" err="1" smtClean="0"/>
            <a:t>Hàm</a:t>
          </a:r>
          <a:r>
            <a:rPr lang="en-US" b="0" i="0" dirty="0" smtClean="0"/>
            <a:t> exit()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</a:t>
          </a:r>
          <a:r>
            <a:rPr lang="en-US" b="0" i="0" dirty="0" err="1" smtClean="0"/>
            <a:t>để</a:t>
          </a:r>
          <a:r>
            <a:rPr lang="en-US" b="0" i="0" dirty="0" smtClean="0"/>
            <a:t> </a:t>
          </a:r>
          <a:r>
            <a:rPr lang="en-US" b="0" i="0" dirty="0" err="1" smtClean="0"/>
            <a:t>thoát</a:t>
          </a:r>
          <a:r>
            <a:rPr lang="en-US" b="0" i="0" dirty="0" smtClean="0"/>
            <a:t> </a:t>
          </a:r>
          <a:r>
            <a:rPr lang="en-US" b="0" i="0" dirty="0" err="1" smtClean="0"/>
            <a:t>khỏi</a:t>
          </a:r>
          <a:r>
            <a:rPr lang="en-US" b="0" i="0" dirty="0" smtClean="0"/>
            <a:t> </a:t>
          </a:r>
          <a:r>
            <a:rPr lang="en-US" b="0" i="0" dirty="0" err="1" smtClean="0"/>
            <a:t>chương</a:t>
          </a:r>
          <a:r>
            <a:rPr lang="en-US" b="0" i="0" dirty="0" smtClean="0"/>
            <a:t> </a:t>
          </a:r>
          <a:r>
            <a:rPr lang="en-US" b="0" i="0" dirty="0" err="1" smtClean="0"/>
            <a:t>trình</a:t>
          </a:r>
          <a:endParaRPr lang="en-US" dirty="0"/>
        </a:p>
      </dgm:t>
    </dgm:pt>
    <dgm:pt modelId="{6E32F7C8-C318-4B1B-8945-C7C12D3A30A8}" type="parTrans" cxnId="{9E85181D-5054-40A5-B8D0-F4872C669A97}">
      <dgm:prSet/>
      <dgm:spPr/>
      <dgm:t>
        <a:bodyPr/>
        <a:lstStyle/>
        <a:p>
          <a:endParaRPr lang="en-US"/>
        </a:p>
      </dgm:t>
    </dgm:pt>
    <dgm:pt modelId="{F56C82A7-12F6-4ECC-A5E0-B9A7105E67FA}" type="sibTrans" cxnId="{9E85181D-5054-40A5-B8D0-F4872C669A97}">
      <dgm:prSet/>
      <dgm:spPr/>
      <dgm:t>
        <a:bodyPr/>
        <a:lstStyle/>
        <a:p>
          <a:endParaRPr lang="en-US"/>
        </a:p>
      </dgm:t>
    </dgm:pt>
    <dgm:pt modelId="{809DE231-700C-48EB-A334-102C7F8CD802}">
      <dgm:prSet/>
      <dgm:spPr/>
      <dgm:t>
        <a:bodyPr/>
        <a:lstStyle/>
        <a:p>
          <a:pPr rtl="0"/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</a:t>
          </a:r>
          <a:r>
            <a:rPr lang="en-US" b="0" i="0" dirty="0" err="1" smtClean="0"/>
            <a:t>hàm</a:t>
          </a:r>
          <a:r>
            <a:rPr lang="en-US" b="0" i="0" dirty="0" smtClean="0"/>
            <a:t> </a:t>
          </a:r>
          <a:r>
            <a:rPr lang="en-US" b="0" i="0" dirty="0" err="1" smtClean="0"/>
            <a:t>này</a:t>
          </a:r>
          <a:r>
            <a:rPr lang="en-US" b="0" i="0" dirty="0" smtClean="0"/>
            <a:t> </a:t>
          </a:r>
          <a:r>
            <a:rPr lang="en-US" b="0" i="0" dirty="0" err="1" smtClean="0"/>
            <a:t>sẽ</a:t>
          </a:r>
          <a:r>
            <a:rPr lang="en-US" b="0" i="0" dirty="0" smtClean="0"/>
            <a:t> </a:t>
          </a:r>
          <a:r>
            <a:rPr lang="en-US" b="0" i="0" dirty="0" err="1" smtClean="0"/>
            <a:t>kết</a:t>
          </a:r>
          <a:r>
            <a:rPr lang="en-US" b="0" i="0" dirty="0" smtClean="0"/>
            <a:t> </a:t>
          </a:r>
          <a:r>
            <a:rPr lang="en-US" b="0" i="0" dirty="0" err="1" smtClean="0"/>
            <a:t>thúc</a:t>
          </a:r>
          <a:r>
            <a:rPr lang="en-US" b="0" i="0" dirty="0" smtClean="0"/>
            <a:t> </a:t>
          </a:r>
          <a:r>
            <a:rPr lang="en-US" b="0" i="0" dirty="0" err="1" smtClean="0"/>
            <a:t>ngay</a:t>
          </a:r>
          <a:r>
            <a:rPr lang="en-US" b="0" i="0" dirty="0" smtClean="0"/>
            <a:t> </a:t>
          </a:r>
          <a:r>
            <a:rPr lang="en-US" b="0" i="0" dirty="0" err="1" smtClean="0"/>
            <a:t>chương</a:t>
          </a:r>
          <a:r>
            <a:rPr lang="en-US" b="0" i="0" dirty="0" smtClean="0"/>
            <a:t> </a:t>
          </a:r>
          <a:r>
            <a:rPr lang="en-US" b="0" i="0" dirty="0" err="1" smtClean="0"/>
            <a:t>trình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điều</a:t>
          </a:r>
          <a:r>
            <a:rPr lang="en-US" b="0" i="0" dirty="0" smtClean="0"/>
            <a:t> </a:t>
          </a:r>
          <a:r>
            <a:rPr lang="en-US" b="0" i="0" dirty="0" err="1" smtClean="0"/>
            <a:t>khiển</a:t>
          </a:r>
          <a:r>
            <a:rPr lang="en-US" b="0" i="0" dirty="0" smtClean="0"/>
            <a:t>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chuyển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</a:t>
          </a:r>
          <a:r>
            <a:rPr lang="en-US" b="0" i="0" dirty="0" err="1" smtClean="0"/>
            <a:t>cho</a:t>
          </a:r>
          <a:r>
            <a:rPr lang="en-US" b="0" i="0" dirty="0" smtClean="0"/>
            <a:t> </a:t>
          </a:r>
          <a:r>
            <a:rPr lang="en-US" b="0" i="0" dirty="0" err="1" smtClean="0"/>
            <a:t>hệ</a:t>
          </a:r>
          <a:r>
            <a:rPr lang="en-US" b="0" i="0" dirty="0" smtClean="0"/>
            <a:t> </a:t>
          </a:r>
          <a:r>
            <a:rPr lang="en-US" b="0" i="0" dirty="0" err="1" smtClean="0"/>
            <a:t>điều</a:t>
          </a:r>
          <a:r>
            <a:rPr lang="en-US" b="0" i="0" dirty="0" smtClean="0"/>
            <a:t> </a:t>
          </a:r>
          <a:r>
            <a:rPr lang="en-US" b="0" i="0" dirty="0" err="1" smtClean="0"/>
            <a:t>hành</a:t>
          </a:r>
          <a:endParaRPr lang="en-US" dirty="0"/>
        </a:p>
      </dgm:t>
    </dgm:pt>
    <dgm:pt modelId="{782B6D2F-7659-4CDC-A444-168BFFEA9FAF}" type="parTrans" cxnId="{873E8950-8CBB-46D7-AC9B-5ADA89352B5A}">
      <dgm:prSet/>
      <dgm:spPr/>
      <dgm:t>
        <a:bodyPr/>
        <a:lstStyle/>
        <a:p>
          <a:endParaRPr lang="en-US"/>
        </a:p>
      </dgm:t>
    </dgm:pt>
    <dgm:pt modelId="{AC777ED3-2FD3-4F91-84B2-0B055DD00F44}" type="sibTrans" cxnId="{873E8950-8CBB-46D7-AC9B-5ADA89352B5A}">
      <dgm:prSet/>
      <dgm:spPr/>
      <dgm:t>
        <a:bodyPr/>
        <a:lstStyle/>
        <a:p>
          <a:endParaRPr lang="en-US"/>
        </a:p>
      </dgm:t>
    </dgm:pt>
    <dgm:pt modelId="{DA2DE727-61B0-4C59-BA25-08510B7E5128}" type="pres">
      <dgm:prSet presAssocID="{C92B0802-78F3-4E62-B80E-4D70401DD1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FAB93B-66C7-4DF3-9023-D1CB203C2B2C}" type="pres">
      <dgm:prSet presAssocID="{D8F608E9-7FD7-49A2-924A-B59E83970DC6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B4C6CC-A0E0-4F6D-B9EC-F56D415D3139}" type="pres">
      <dgm:prSet presAssocID="{F56C82A7-12F6-4ECC-A5E0-B9A7105E67FA}" presName="spacer" presStyleCnt="0"/>
      <dgm:spPr/>
    </dgm:pt>
    <dgm:pt modelId="{F15A61C3-FCC8-4392-8410-4849AAC4474B}" type="pres">
      <dgm:prSet presAssocID="{809DE231-700C-48EB-A334-102C7F8CD802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85181D-5054-40A5-B8D0-F4872C669A97}" srcId="{C92B0802-78F3-4E62-B80E-4D70401DD16D}" destId="{D8F608E9-7FD7-49A2-924A-B59E83970DC6}" srcOrd="0" destOrd="0" parTransId="{6E32F7C8-C318-4B1B-8945-C7C12D3A30A8}" sibTransId="{F56C82A7-12F6-4ECC-A5E0-B9A7105E67FA}"/>
    <dgm:cxn modelId="{D0EBBA11-CF0F-4729-8EEF-463CA860C449}" type="presOf" srcId="{D8F608E9-7FD7-49A2-924A-B59E83970DC6}" destId="{1FFAB93B-66C7-4DF3-9023-D1CB203C2B2C}" srcOrd="0" destOrd="0" presId="urn:microsoft.com/office/officeart/2005/8/layout/vList2"/>
    <dgm:cxn modelId="{873E8950-8CBB-46D7-AC9B-5ADA89352B5A}" srcId="{C92B0802-78F3-4E62-B80E-4D70401DD16D}" destId="{809DE231-700C-48EB-A334-102C7F8CD802}" srcOrd="1" destOrd="0" parTransId="{782B6D2F-7659-4CDC-A444-168BFFEA9FAF}" sibTransId="{AC777ED3-2FD3-4F91-84B2-0B055DD00F44}"/>
    <dgm:cxn modelId="{21E2BE92-3EF3-4342-B0FE-F625CB4E67BF}" type="presOf" srcId="{C92B0802-78F3-4E62-B80E-4D70401DD16D}" destId="{DA2DE727-61B0-4C59-BA25-08510B7E5128}" srcOrd="0" destOrd="0" presId="urn:microsoft.com/office/officeart/2005/8/layout/vList2"/>
    <dgm:cxn modelId="{CA7182B1-C3EF-4307-8B23-ED1B59725381}" type="presOf" srcId="{809DE231-700C-48EB-A334-102C7F8CD802}" destId="{F15A61C3-FCC8-4392-8410-4849AAC4474B}" srcOrd="0" destOrd="0" presId="urn:microsoft.com/office/officeart/2005/8/layout/vList2"/>
    <dgm:cxn modelId="{0E80B2F3-072B-44DE-97BD-78FFF775B4A5}" type="presParOf" srcId="{DA2DE727-61B0-4C59-BA25-08510B7E5128}" destId="{1FFAB93B-66C7-4DF3-9023-D1CB203C2B2C}" srcOrd="0" destOrd="0" presId="urn:microsoft.com/office/officeart/2005/8/layout/vList2"/>
    <dgm:cxn modelId="{F5EE241F-D609-42A6-9C74-6038582FC50A}" type="presParOf" srcId="{DA2DE727-61B0-4C59-BA25-08510B7E5128}" destId="{84B4C6CC-A0E0-4F6D-B9EC-F56D415D3139}" srcOrd="1" destOrd="0" presId="urn:microsoft.com/office/officeart/2005/8/layout/vList2"/>
    <dgm:cxn modelId="{0AC6ACBE-D256-4178-9398-49A6A17F58E0}" type="presParOf" srcId="{DA2DE727-61B0-4C59-BA25-08510B7E5128}" destId="{F15A61C3-FCC8-4392-8410-4849AAC4474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E5348-8092-405C-9F03-C06412525C8B}">
      <dsp:nvSpPr>
        <dsp:cNvPr id="0" name=""/>
        <dsp:cNvSpPr/>
      </dsp:nvSpPr>
      <dsp:spPr>
        <a:xfrm>
          <a:off x="0" y="55312"/>
          <a:ext cx="9387839" cy="889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Tìm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hiểu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về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vòng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lặp</a:t>
          </a:r>
          <a:r>
            <a:rPr lang="en-US" sz="3800" b="0" i="0" kern="1200" dirty="0" smtClean="0"/>
            <a:t> for </a:t>
          </a:r>
          <a:r>
            <a:rPr lang="en-US" sz="3800" b="0" i="0" kern="1200" dirty="0" err="1" smtClean="0"/>
            <a:t>trong</a:t>
          </a:r>
          <a:r>
            <a:rPr lang="en-US" sz="3800" b="0" i="0" kern="1200" dirty="0" smtClean="0"/>
            <a:t> C</a:t>
          </a:r>
          <a:endParaRPr lang="en-US" sz="3800" kern="1200" dirty="0"/>
        </a:p>
      </dsp:txBody>
      <dsp:txXfrm>
        <a:off x="43407" y="98719"/>
        <a:ext cx="9301025" cy="802386"/>
      </dsp:txXfrm>
    </dsp:sp>
    <dsp:sp modelId="{D01A79EE-A667-4DAE-8BE8-C303361A7CAD}">
      <dsp:nvSpPr>
        <dsp:cNvPr id="0" name=""/>
        <dsp:cNvSpPr/>
      </dsp:nvSpPr>
      <dsp:spPr>
        <a:xfrm>
          <a:off x="0" y="1053952"/>
          <a:ext cx="9387839" cy="889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Làm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việc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với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toán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tử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dấu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phẩy</a:t>
          </a:r>
          <a:r>
            <a:rPr lang="en-US" sz="3800" b="0" i="0" kern="1200" dirty="0" smtClean="0"/>
            <a:t> (</a:t>
          </a:r>
          <a:r>
            <a:rPr lang="en-US" sz="3800" b="1" i="0" kern="1200" dirty="0" smtClean="0"/>
            <a:t>,</a:t>
          </a:r>
          <a:r>
            <a:rPr lang="en-US" sz="3800" b="0" i="0" kern="1200" dirty="0" smtClean="0"/>
            <a:t>)</a:t>
          </a:r>
          <a:endParaRPr lang="en-US" sz="3800" kern="1200" dirty="0"/>
        </a:p>
      </dsp:txBody>
      <dsp:txXfrm>
        <a:off x="43407" y="1097359"/>
        <a:ext cx="9301025" cy="802386"/>
      </dsp:txXfrm>
    </dsp:sp>
    <dsp:sp modelId="{685ABE52-15BB-43FB-85A0-D8D0B2E28546}">
      <dsp:nvSpPr>
        <dsp:cNvPr id="0" name=""/>
        <dsp:cNvSpPr/>
      </dsp:nvSpPr>
      <dsp:spPr>
        <a:xfrm>
          <a:off x="0" y="2052592"/>
          <a:ext cx="9387839" cy="889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Tìm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hiểu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về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các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vòng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lặp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lồng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nhau</a:t>
          </a:r>
          <a:endParaRPr lang="en-US" sz="3800" kern="1200" dirty="0"/>
        </a:p>
      </dsp:txBody>
      <dsp:txXfrm>
        <a:off x="43407" y="2095999"/>
        <a:ext cx="9301025" cy="802386"/>
      </dsp:txXfrm>
    </dsp:sp>
    <dsp:sp modelId="{0A10DA6F-B095-4C46-988B-7D85EF9A0F24}">
      <dsp:nvSpPr>
        <dsp:cNvPr id="0" name=""/>
        <dsp:cNvSpPr/>
      </dsp:nvSpPr>
      <dsp:spPr>
        <a:xfrm>
          <a:off x="0" y="3051232"/>
          <a:ext cx="9387839" cy="889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Tìm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hiểu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về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vòng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lặp</a:t>
          </a:r>
          <a:r>
            <a:rPr lang="en-US" sz="3800" b="0" i="0" kern="1200" dirty="0" smtClean="0"/>
            <a:t> while </a:t>
          </a:r>
          <a:r>
            <a:rPr lang="en-US" sz="3800" b="0" i="0" kern="1200" dirty="0" err="1" smtClean="0"/>
            <a:t>và</a:t>
          </a:r>
          <a:r>
            <a:rPr lang="en-US" sz="3800" b="0" i="0" kern="1200" dirty="0" smtClean="0"/>
            <a:t> do-while</a:t>
          </a:r>
          <a:endParaRPr lang="en-US" sz="3800" kern="1200" dirty="0"/>
        </a:p>
      </dsp:txBody>
      <dsp:txXfrm>
        <a:off x="43407" y="3094639"/>
        <a:ext cx="9301025" cy="802386"/>
      </dsp:txXfrm>
    </dsp:sp>
    <dsp:sp modelId="{F883090D-F974-4510-BDE1-6B50995E9F2B}">
      <dsp:nvSpPr>
        <dsp:cNvPr id="0" name=""/>
        <dsp:cNvSpPr/>
      </dsp:nvSpPr>
      <dsp:spPr>
        <a:xfrm>
          <a:off x="0" y="4049872"/>
          <a:ext cx="9387839" cy="889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Làm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việc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với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các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lệnh</a:t>
          </a:r>
          <a:r>
            <a:rPr lang="en-US" sz="3800" b="0" i="0" kern="1200" dirty="0" smtClean="0"/>
            <a:t> break </a:t>
          </a:r>
          <a:r>
            <a:rPr lang="en-US" sz="3800" b="0" i="0" kern="1200" dirty="0" err="1" smtClean="0"/>
            <a:t>và</a:t>
          </a:r>
          <a:r>
            <a:rPr lang="en-US" sz="3800" b="0" i="0" kern="1200" dirty="0" smtClean="0"/>
            <a:t> continue</a:t>
          </a:r>
          <a:endParaRPr lang="en-US" sz="3800" kern="1200" dirty="0"/>
        </a:p>
      </dsp:txBody>
      <dsp:txXfrm>
        <a:off x="43407" y="4093279"/>
        <a:ext cx="9301025" cy="802386"/>
      </dsp:txXfrm>
    </dsp:sp>
    <dsp:sp modelId="{672AE038-336B-4933-A580-6B450CE94B20}">
      <dsp:nvSpPr>
        <dsp:cNvPr id="0" name=""/>
        <dsp:cNvSpPr/>
      </dsp:nvSpPr>
      <dsp:spPr>
        <a:xfrm>
          <a:off x="0" y="5048512"/>
          <a:ext cx="9387839" cy="889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l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i="0" kern="1200" dirty="0" err="1" smtClean="0"/>
            <a:t>Tìm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hiểu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về</a:t>
          </a:r>
          <a:r>
            <a:rPr lang="en-US" sz="3800" b="0" i="0" kern="1200" dirty="0" smtClean="0"/>
            <a:t> </a:t>
          </a:r>
          <a:r>
            <a:rPr lang="en-US" sz="3800" b="0" i="0" kern="1200" dirty="0" err="1" smtClean="0"/>
            <a:t>hàm</a:t>
          </a:r>
          <a:r>
            <a:rPr lang="en-US" sz="3800" b="0" i="0" kern="1200" dirty="0" smtClean="0"/>
            <a:t> exit()</a:t>
          </a:r>
          <a:endParaRPr lang="en-US" sz="3800" kern="1200" dirty="0"/>
        </a:p>
      </dsp:txBody>
      <dsp:txXfrm>
        <a:off x="43407" y="5091919"/>
        <a:ext cx="9301025" cy="80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3132C-D5B0-4D30-93F1-2B81BD1AFB37}">
      <dsp:nvSpPr>
        <dsp:cNvPr id="0" name=""/>
        <dsp:cNvSpPr/>
      </dsp:nvSpPr>
      <dsp:spPr>
        <a:xfrm>
          <a:off x="3048809" y="355563"/>
          <a:ext cx="3469042" cy="3212194"/>
        </a:xfrm>
        <a:prstGeom prst="pie">
          <a:avLst>
            <a:gd name="adj1" fmla="val 16200000"/>
            <a:gd name="adj2" fmla="val 1800000"/>
          </a:avLst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while</a:t>
          </a:r>
          <a:endParaRPr lang="en-US" sz="2600" kern="1200"/>
        </a:p>
      </dsp:txBody>
      <dsp:txXfrm>
        <a:off x="4934894" y="948289"/>
        <a:ext cx="1176996" cy="1070731"/>
      </dsp:txXfrm>
    </dsp:sp>
    <dsp:sp modelId="{A8AAF58B-476F-4B0A-9F59-431C32A14639}">
      <dsp:nvSpPr>
        <dsp:cNvPr id="0" name=""/>
        <dsp:cNvSpPr/>
      </dsp:nvSpPr>
      <dsp:spPr>
        <a:xfrm>
          <a:off x="2869988" y="330384"/>
          <a:ext cx="3469042" cy="3469042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do…while</a:t>
          </a:r>
          <a:endParaRPr lang="en-US" sz="2600" kern="1200"/>
        </a:p>
      </dsp:txBody>
      <dsp:txXfrm>
        <a:off x="3819845" y="2519185"/>
        <a:ext cx="1569328" cy="1073751"/>
      </dsp:txXfrm>
    </dsp:sp>
    <dsp:sp modelId="{80C70DED-E36A-45C5-B1CF-466FFDE8FCCA}">
      <dsp:nvSpPr>
        <dsp:cNvPr id="0" name=""/>
        <dsp:cNvSpPr/>
      </dsp:nvSpPr>
      <dsp:spPr>
        <a:xfrm>
          <a:off x="2916404" y="330384"/>
          <a:ext cx="3469042" cy="3469042"/>
        </a:xfrm>
        <a:prstGeom prst="pie">
          <a:avLst>
            <a:gd name="adj1" fmla="val 9000000"/>
            <a:gd name="adj2" fmla="val 16200000"/>
          </a:avLst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for</a:t>
          </a:r>
          <a:endParaRPr lang="en-US" sz="2600" kern="1200"/>
        </a:p>
      </dsp:txBody>
      <dsp:txXfrm>
        <a:off x="3288087" y="1011803"/>
        <a:ext cx="1176996" cy="11563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46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50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63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21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09675" y="685800"/>
            <a:ext cx="44386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for, while, do…while: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for: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do…while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do…while ở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while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do…while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lần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04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7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8"/>
            <a:ext cx="9271574" cy="11037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5000" b="1" dirty="0">
                <a:solidFill>
                  <a:schemeClr val="lt1"/>
                </a:solidFill>
              </a:rPr>
              <a:t>6</a:t>
            </a:r>
            <a:r>
              <a:rPr lang="en-US" sz="5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5000" b="1" dirty="0" smtClean="0">
                <a:solidFill>
                  <a:schemeClr val="lt1"/>
                </a:solidFill>
              </a:rPr>
              <a:t>VÒNG LẶP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while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1"/>
            <a:ext cx="4714875" cy="632366"/>
          </a:xfrm>
        </p:spPr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687909"/>
            <a:ext cx="4500008" cy="4096922"/>
          </a:xfrm>
          <a:prstGeom prst="rect">
            <a:avLst/>
          </a:prstGeom>
        </p:spPr>
      </p:pic>
      <p:pic>
        <p:nvPicPr>
          <p:cNvPr id="2054" name="Picture 6" descr="C:\Users\Quang\AppData\Local\Temp\SNAGHTMLa3f49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67" y="1670488"/>
            <a:ext cx="4278573" cy="4114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4751468" y="2985221"/>
            <a:ext cx="855715" cy="958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331846" y="4609305"/>
            <a:ext cx="2354153" cy="3248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15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do…while 1-2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6369069" cy="5962438"/>
          </a:xfrm>
        </p:spPr>
        <p:txBody>
          <a:bodyPr/>
          <a:lstStyle/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7780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Các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 conditions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. </a:t>
            </a:r>
            <a:r>
              <a:rPr lang="en-US" dirty="0"/>
              <a:t>Vòng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do…while</a:t>
            </a:r>
            <a:r>
              <a:rPr lang="en-US" dirty="0" smtClean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conditions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conditions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</a:p>
          <a:p>
            <a:pPr marL="609600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Figure 5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4533" y="1038119"/>
            <a:ext cx="2882407" cy="596243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7" y="1818239"/>
            <a:ext cx="3765500" cy="162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8009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do…while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1"/>
            <a:ext cx="4714875" cy="632366"/>
          </a:xfrm>
        </p:spPr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670487"/>
            <a:ext cx="4522527" cy="4827243"/>
          </a:xfrm>
          <a:prstGeom prst="rect">
            <a:avLst/>
          </a:prstGeom>
        </p:spPr>
      </p:pic>
      <p:pic>
        <p:nvPicPr>
          <p:cNvPr id="3076" name="Picture 4" descr="C:\Users\Quang\AppData\Local\Temp\SNAGHTMLb1a25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48" y="1670487"/>
            <a:ext cx="4301092" cy="4827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>
            <a:off x="5569465" y="2799611"/>
            <a:ext cx="37718" cy="221184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26863" y="3897802"/>
            <a:ext cx="1842602" cy="804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672652" y="5289873"/>
            <a:ext cx="934530" cy="353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23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LỆNH CHUYỂN ĐIỀU KHIỂN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86677899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139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break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51460" y="1038121"/>
            <a:ext cx="9555480" cy="2537617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800" dirty="0">
                <a:solidFill>
                  <a:schemeClr val="tx1"/>
                </a:solidFill>
              </a:rPr>
              <a:t>Lệnh </a:t>
            </a:r>
            <a:r>
              <a:rPr lang="en-US" altLang="en-US" sz="1800" dirty="0">
                <a:solidFill>
                  <a:srgbClr val="FFC000"/>
                </a:solidFill>
              </a:rPr>
              <a:t>break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được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sử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dụng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để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kết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thúc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một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mệnh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đề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i="1" dirty="0">
                <a:solidFill>
                  <a:srgbClr val="FFC000"/>
                </a:solidFill>
              </a:rPr>
              <a:t>case</a:t>
            </a:r>
            <a:r>
              <a:rPr lang="en-US" altLang="en-US" sz="1800" dirty="0">
                <a:solidFill>
                  <a:srgbClr val="FFC000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trong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câu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lệnh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i="1" dirty="0">
                <a:solidFill>
                  <a:srgbClr val="FFC000"/>
                </a:solidFill>
              </a:rPr>
              <a:t>switch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800" dirty="0" err="1">
                <a:solidFill>
                  <a:schemeClr val="tx1"/>
                </a:solidFill>
              </a:rPr>
              <a:t>Nó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cũng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có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thể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được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sử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dụng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để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kết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thúc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ngang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giữa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vòng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lặp</a:t>
            </a:r>
            <a:endParaRPr lang="en-US" alt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800" dirty="0" err="1">
                <a:solidFill>
                  <a:schemeClr val="tx1"/>
                </a:solidFill>
              </a:rPr>
              <a:t>Khi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gặp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lệnh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rgbClr val="FFC000"/>
                </a:solidFill>
              </a:rPr>
              <a:t>break</a:t>
            </a:r>
            <a:r>
              <a:rPr lang="en-US" altLang="en-US" sz="1800" dirty="0">
                <a:solidFill>
                  <a:schemeClr val="tx1"/>
                </a:solidFill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</a:rPr>
              <a:t>vòng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lặp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sẽ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kết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thúc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ngay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và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điều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khiển</a:t>
            </a:r>
            <a:r>
              <a:rPr lang="en-US" altLang="en-US" sz="1800" dirty="0">
                <a:solidFill>
                  <a:schemeClr val="tx1"/>
                </a:solidFill>
              </a:rPr>
              <a:t>  </a:t>
            </a:r>
            <a:r>
              <a:rPr lang="en-US" altLang="en-US" sz="1800" dirty="0" err="1">
                <a:solidFill>
                  <a:schemeClr val="tx1"/>
                </a:solidFill>
              </a:rPr>
              <a:t>được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chuyển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đến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lệnh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kế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tiếp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bên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ngoài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vòng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 smtClean="0">
                <a:solidFill>
                  <a:schemeClr val="tx1"/>
                </a:solidFill>
              </a:rPr>
              <a:t>lặp</a:t>
            </a:r>
            <a:endParaRPr lang="en-US" altLang="en-US" sz="1800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9" y="3886634"/>
            <a:ext cx="5489500" cy="3424820"/>
          </a:xfrm>
          <a:prstGeom prst="rect">
            <a:avLst/>
          </a:prstGeom>
        </p:spPr>
      </p:pic>
      <p:pic>
        <p:nvPicPr>
          <p:cNvPr id="4102" name="Picture 6" descr="C:\Users\Quang\AppData\Local\Temp\SNAGHTMLd806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184" y="3575738"/>
            <a:ext cx="3720756" cy="342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2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continue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19100" y="1007533"/>
            <a:ext cx="9387840" cy="19960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solidFill>
                  <a:schemeClr val="tx1"/>
                </a:solidFill>
              </a:rPr>
              <a:t>Lệnh </a:t>
            </a:r>
            <a:r>
              <a:rPr lang="en-US" altLang="en-US" sz="2000" b="1" i="1" dirty="0">
                <a:solidFill>
                  <a:srgbClr val="FFC000"/>
                </a:solidFill>
              </a:rPr>
              <a:t>continue</a:t>
            </a:r>
            <a:r>
              <a:rPr lang="en-US" altLang="en-US" sz="2000" b="1" i="1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dùng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để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bắt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đầu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thực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hiện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lần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lặp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kế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tiếp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của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vòng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lặp</a:t>
            </a:r>
            <a:endParaRPr lang="en-US" altLang="en-US" sz="2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>
                <a:solidFill>
                  <a:schemeClr val="tx1"/>
                </a:solidFill>
              </a:rPr>
              <a:t>Khi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gặp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lệnh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b="1" i="1" dirty="0">
                <a:solidFill>
                  <a:srgbClr val="FFC000"/>
                </a:solidFill>
              </a:rPr>
              <a:t>continue</a:t>
            </a:r>
            <a:r>
              <a:rPr lang="en-US" altLang="en-US" sz="2000" dirty="0">
                <a:solidFill>
                  <a:schemeClr val="tx1"/>
                </a:solidFill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</a:rPr>
              <a:t>các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câu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lệnh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còn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lại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trong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thân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vòng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lặp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bị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bỏ</a:t>
            </a:r>
            <a:r>
              <a:rPr lang="en-US" altLang="en-US" sz="2000" dirty="0">
                <a:solidFill>
                  <a:schemeClr val="tx1"/>
                </a:solidFill>
              </a:rPr>
              <a:t> qua </a:t>
            </a:r>
            <a:r>
              <a:rPr lang="en-US" altLang="en-US" sz="2000" dirty="0" err="1">
                <a:solidFill>
                  <a:schemeClr val="tx1"/>
                </a:solidFill>
              </a:rPr>
              <a:t>và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điều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khiển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được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chuyển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đến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lần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lặp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kế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</a:rPr>
              <a:t>tiếp</a:t>
            </a:r>
            <a:endParaRPr lang="en-US" altLang="en-US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 smtClean="0">
                <a:solidFill>
                  <a:schemeClr val="tx1"/>
                </a:solidFill>
              </a:rPr>
              <a:t>Ví</a:t>
            </a:r>
            <a:r>
              <a:rPr lang="en-US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</a:rPr>
              <a:t>dụ</a:t>
            </a:r>
            <a:r>
              <a:rPr lang="en-US" altLang="en-US" sz="2000" dirty="0" smtClean="0">
                <a:solidFill>
                  <a:schemeClr val="tx1"/>
                </a:solidFill>
              </a:rPr>
              <a:t>: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108957"/>
            <a:ext cx="5027779" cy="3600773"/>
          </a:xfrm>
          <a:prstGeom prst="rect">
            <a:avLst/>
          </a:prstGeom>
        </p:spPr>
      </p:pic>
      <p:pic>
        <p:nvPicPr>
          <p:cNvPr id="5122" name="Picture 2" descr="C:\Users\Quang\AppData\Local\Temp\SNAGHTMLe0bf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16" y="3108957"/>
            <a:ext cx="4139923" cy="360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LỆNH </a:t>
            </a:r>
            <a:r>
              <a:rPr lang="en-US" dirty="0" err="1"/>
              <a:t>goto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72430" y="1007533"/>
            <a:ext cx="9634510" cy="24702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</a:rPr>
              <a:t>Lệnh </a:t>
            </a:r>
            <a:r>
              <a:rPr lang="en-US" altLang="en-US" dirty="0" err="1">
                <a:solidFill>
                  <a:srgbClr val="FFC000"/>
                </a:solidFill>
              </a:rPr>
              <a:t>goto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chuyển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khiển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đến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câu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bất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trong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cùng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hàm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trong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này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ra</a:t>
            </a:r>
            <a:r>
              <a:rPr lang="en-US" altLang="en-US" dirty="0">
                <a:solidFill>
                  <a:schemeClr val="tx1"/>
                </a:solidFill>
              </a:rPr>
              <a:t> vi </a:t>
            </a:r>
            <a:r>
              <a:rPr lang="en-US" altLang="en-US" dirty="0" err="1">
                <a:solidFill>
                  <a:schemeClr val="tx1"/>
                </a:solidFill>
              </a:rPr>
              <a:t>phạm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đến</a:t>
            </a:r>
            <a:r>
              <a:rPr lang="en-US" altLang="en-US" dirty="0">
                <a:solidFill>
                  <a:schemeClr val="tx1"/>
                </a:solidFill>
              </a:rPr>
              <a:t> qui </a:t>
            </a:r>
            <a:r>
              <a:rPr lang="en-US" altLang="en-US" dirty="0" err="1">
                <a:solidFill>
                  <a:schemeClr val="tx1"/>
                </a:solidFill>
              </a:rPr>
              <a:t>luật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ngôn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ngữ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lập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cấu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trúc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>
                <a:solidFill>
                  <a:schemeClr val="tx1"/>
                </a:solidFill>
              </a:rPr>
              <a:t>Chúng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giảm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độ</a:t>
            </a:r>
            <a:r>
              <a:rPr lang="en-US" altLang="en-US" dirty="0">
                <a:solidFill>
                  <a:schemeClr val="tx1"/>
                </a:solidFill>
              </a:rPr>
              <a:t> tin </a:t>
            </a:r>
            <a:r>
              <a:rPr lang="en-US" altLang="en-US" dirty="0" err="1">
                <a:solidFill>
                  <a:schemeClr val="tx1"/>
                </a:solidFill>
              </a:rPr>
              <a:t>cậy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khó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dirty="0" err="1">
                <a:solidFill>
                  <a:schemeClr val="tx1"/>
                </a:solidFill>
              </a:rPr>
              <a:t>bảo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 smtClean="0">
                <a:solidFill>
                  <a:schemeClr val="tx1"/>
                </a:solidFill>
              </a:rPr>
              <a:t>Ví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dụ</a:t>
            </a:r>
            <a:r>
              <a:rPr lang="en-US" altLang="en-US" dirty="0" smtClean="0">
                <a:solidFill>
                  <a:schemeClr val="tx1"/>
                </a:solidFill>
              </a:rPr>
              <a:t>: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3477820"/>
            <a:ext cx="4631411" cy="3618338"/>
          </a:xfrm>
          <a:prstGeom prst="rect">
            <a:avLst/>
          </a:prstGeom>
        </p:spPr>
      </p:pic>
      <p:pic>
        <p:nvPicPr>
          <p:cNvPr id="6146" name="Picture 2" descr="C:\Users\Quang\AppData\Local\Temp\SNAGHTMLe9280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996" y="3477819"/>
            <a:ext cx="4304943" cy="36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07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return</a:t>
            </a:r>
            <a:endParaRPr lang="en-US" dirty="0">
              <a:solidFill>
                <a:srgbClr val="FFC000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54147548"/>
              </p:ext>
            </p:extLst>
          </p:nvPr>
        </p:nvGraphicFramePr>
        <p:xfrm>
          <a:off x="419100" y="1007533"/>
          <a:ext cx="9387840" cy="5948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290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HÀM </a:t>
            </a:r>
            <a:r>
              <a:rPr lang="en-US" smtClean="0">
                <a:solidFill>
                  <a:srgbClr val="FFC000"/>
                </a:solidFill>
              </a:rPr>
              <a:t>exit()</a:t>
            </a:r>
            <a:endParaRPr lang="en-US">
              <a:solidFill>
                <a:srgbClr val="FFC00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27688120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343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/>
              <a:t>Các </a:t>
            </a:r>
            <a:r>
              <a:rPr lang="en-US" altLang="en-US" sz="2000" dirty="0" err="1"/>
              <a:t>cấu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vòng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sẵn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C: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  Vòng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for</a:t>
            </a:r>
            <a:endParaRPr lang="en-US" altLang="en-US" sz="2000" dirty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  Vòng </a:t>
            </a:r>
            <a:r>
              <a:rPr lang="en-US" altLang="en-US" sz="2000" dirty="0" err="1"/>
              <a:t>lặp</a:t>
            </a:r>
            <a:r>
              <a:rPr lang="en-US" altLang="en-US" sz="2000" b="1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while</a:t>
            </a:r>
            <a:endParaRPr lang="en-US" altLang="en-US" sz="2000" dirty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smtClean="0"/>
              <a:t>   Vòng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do … while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Trong</a:t>
            </a:r>
            <a:r>
              <a:rPr lang="en-US" altLang="en-US" sz="2000" dirty="0"/>
              <a:t> C, </a:t>
            </a:r>
            <a:r>
              <a:rPr lang="en-US" altLang="en-US" sz="2000" dirty="0" err="1"/>
              <a:t>vòng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for</a:t>
            </a:r>
            <a:r>
              <a:rPr lang="en-US" altLang="en-US" sz="2000" dirty="0">
                <a:solidFill>
                  <a:srgbClr val="FFC000"/>
                </a:solidFill>
              </a:rPr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phép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thực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câu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lại</a:t>
            </a:r>
            <a:endParaRPr lang="en-US" altLang="en-US" sz="2000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/>
              <a:t>   </a:t>
            </a:r>
            <a:r>
              <a:rPr lang="en-US" altLang="en-US" sz="2000" dirty="0" err="1" smtClean="0"/>
              <a:t>Toán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tử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C000"/>
                </a:solidFill>
              </a:rPr>
              <a:t>‘</a:t>
            </a:r>
            <a:r>
              <a:rPr lang="en-US" altLang="en-US" sz="2000" b="1" dirty="0" err="1">
                <a:solidFill>
                  <a:srgbClr val="FFC000"/>
                </a:solidFill>
              </a:rPr>
              <a:t>dấu</a:t>
            </a:r>
            <a:r>
              <a:rPr lang="en-US" altLang="en-US" sz="2000" b="1" dirty="0">
                <a:solidFill>
                  <a:srgbClr val="FFC000"/>
                </a:solidFill>
              </a:rPr>
              <a:t> </a:t>
            </a:r>
            <a:r>
              <a:rPr lang="en-US" altLang="en-US" sz="2000" b="1" dirty="0" err="1">
                <a:solidFill>
                  <a:srgbClr val="FFC000"/>
                </a:solidFill>
              </a:rPr>
              <a:t>phẩy</a:t>
            </a:r>
            <a:r>
              <a:rPr lang="en-US" altLang="en-US" sz="2000" dirty="0">
                <a:solidFill>
                  <a:srgbClr val="FFC000"/>
                </a:solidFill>
              </a:rPr>
              <a:t>’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Phần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thân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do</a:t>
            </a:r>
            <a:r>
              <a:rPr lang="en-US" altLang="en-US" sz="2000" dirty="0">
                <a:solidFill>
                  <a:srgbClr val="FFC000"/>
                </a:solidFill>
              </a:rPr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thực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ít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lần</a:t>
            </a:r>
            <a:endParaRPr lang="en-US" altLang="en-US" sz="20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Trong</a:t>
            </a:r>
            <a:r>
              <a:rPr lang="en-US" altLang="en-US" sz="2000" dirty="0"/>
              <a:t> C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bốn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thực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nhánh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kiện</a:t>
            </a:r>
            <a:r>
              <a:rPr lang="en-US" altLang="en-US" sz="2000" dirty="0"/>
              <a:t>: </a:t>
            </a:r>
            <a:r>
              <a:rPr lang="en-US" altLang="en-US" sz="2000" b="1" dirty="0">
                <a:solidFill>
                  <a:srgbClr val="FFC000"/>
                </a:solidFill>
              </a:rPr>
              <a:t>return</a:t>
            </a:r>
            <a:r>
              <a:rPr lang="en-US" altLang="en-US" sz="2000" dirty="0"/>
              <a:t>, </a:t>
            </a:r>
            <a:r>
              <a:rPr lang="en-US" altLang="en-US" sz="2000" b="1" dirty="0" err="1">
                <a:solidFill>
                  <a:srgbClr val="FFC000"/>
                </a:solidFill>
              </a:rPr>
              <a:t>goto</a:t>
            </a:r>
            <a:r>
              <a:rPr lang="en-US" altLang="en-US" sz="2000" dirty="0"/>
              <a:t>, </a:t>
            </a:r>
            <a:r>
              <a:rPr lang="en-US" altLang="en-US" sz="2000" b="1" dirty="0">
                <a:solidFill>
                  <a:srgbClr val="FFC000"/>
                </a:solidFill>
              </a:rPr>
              <a:t>break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b="1" dirty="0">
                <a:solidFill>
                  <a:srgbClr val="FFC000"/>
                </a:solidFill>
              </a:rPr>
              <a:t>continue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err="1"/>
              <a:t>Hàm</a:t>
            </a:r>
            <a:r>
              <a:rPr lang="en-US" altLang="en-US" sz="2000" dirty="0"/>
              <a:t> </a:t>
            </a:r>
            <a:r>
              <a:rPr lang="en-US" altLang="en-US" sz="2000" i="1" dirty="0">
                <a:solidFill>
                  <a:srgbClr val="FFC000"/>
                </a:solidFill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ngay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khiển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chuyển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trở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về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hệ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hành</a:t>
            </a:r>
            <a:endParaRPr lang="en-US" alt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 BÀI HỌC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62770015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794887" y="2103240"/>
            <a:ext cx="4538478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TÌM HIỂU VỀ VÒNG LẶP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39196403"/>
              </p:ext>
            </p:extLst>
          </p:nvPr>
        </p:nvGraphicFramePr>
        <p:xfrm>
          <a:off x="419100" y="2876949"/>
          <a:ext cx="9387840" cy="4129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419100" y="1163603"/>
            <a:ext cx="9387840" cy="15755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/>
              <a:t>Vòng </a:t>
            </a:r>
            <a:r>
              <a:rPr lang="en-US" altLang="en-US" dirty="0" err="1" smtClean="0"/>
              <a:t>lặp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là</a:t>
            </a:r>
            <a:r>
              <a:rPr lang="en-US" altLang="en-US" dirty="0" smtClean="0"/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Một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đoạn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mã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lệnh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trong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chương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trình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thực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hiện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lặp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lặp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lại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cho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đến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khi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một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điều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kiện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xác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định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được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thỏa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mãn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smtClean="0">
                <a:solidFill>
                  <a:schemeClr val="tx1"/>
                </a:solidFill>
              </a:rPr>
              <a:t>Các </a:t>
            </a:r>
            <a:r>
              <a:rPr lang="en-US" altLang="en-US" dirty="0" err="1" smtClean="0">
                <a:solidFill>
                  <a:schemeClr val="tx1"/>
                </a:solidFill>
              </a:rPr>
              <a:t>kiểu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cấu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trúc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vòng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lặp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93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C000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/>
              <a:t>1-3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1459" y="1038120"/>
            <a:ext cx="6042548" cy="59624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Cú </a:t>
            </a:r>
            <a:r>
              <a:rPr lang="en-US" sz="2000" dirty="0" err="1" smtClean="0"/>
              <a:t>pháp</a:t>
            </a:r>
            <a:endParaRPr 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17780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sz="1800" dirty="0"/>
              <a:t>	</a:t>
            </a:r>
            <a:endParaRPr lang="en-US" sz="1800" dirty="0" smtClean="0"/>
          </a:p>
          <a:p>
            <a:pPr marL="17780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endParaRPr lang="en-US" sz="1800" dirty="0"/>
          </a:p>
          <a:p>
            <a:pPr marL="177800" indent="0">
              <a:lnSpc>
                <a:spcPct val="150000"/>
              </a:lnSpc>
              <a:spcBef>
                <a:spcPct val="0"/>
              </a:spcBef>
              <a:buClrTx/>
              <a:buNone/>
            </a:pPr>
            <a:r>
              <a:rPr lang="en-US" sz="2000" dirty="0" err="1" smtClean="0"/>
              <a:t>Trong</a:t>
            </a:r>
            <a:r>
              <a:rPr lang="en-US" sz="2000" dirty="0" smtClean="0"/>
              <a:t> </a:t>
            </a:r>
            <a:r>
              <a:rPr lang="en-US" sz="2000" dirty="0" err="1"/>
              <a:t>đó</a:t>
            </a:r>
            <a:endParaRPr lang="en-US" sz="2000" dirty="0"/>
          </a:p>
          <a:p>
            <a:pPr marL="609600" lvl="1" indent="0">
              <a:lnSpc>
                <a:spcPct val="150000"/>
              </a:lnSpc>
              <a:buNone/>
            </a:pPr>
            <a:r>
              <a:rPr lang="en-US" sz="2000" dirty="0"/>
              <a:t>  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initialize counter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lệnh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gán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khởi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tạo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khiển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vòng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trước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vòng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lặp</a:t>
            </a:r>
            <a:endParaRPr lang="en-US" altLang="en-US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n-US" alt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conditions</a:t>
            </a:r>
            <a:r>
              <a:rPr lang="en-US" altLang="en-US" sz="2000" i="1" dirty="0" smtClean="0">
                <a:solidFill>
                  <a:schemeClr val="accent4"/>
                </a:solidFill>
              </a:rPr>
              <a:t> </a:t>
            </a:r>
            <a:r>
              <a:rPr lang="en-US" sz="2000" i="1" dirty="0" smtClean="0"/>
              <a:t>: </a:t>
            </a:r>
            <a:r>
              <a:rPr lang="en-US" altLang="en-US" sz="2000" dirty="0" err="1" smtClean="0"/>
              <a:t>là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các</a:t>
            </a:r>
            <a:r>
              <a:rPr lang="en-US" altLang="en-US" sz="2000" dirty="0" smtClean="0"/>
              <a:t> </a:t>
            </a:r>
            <a:r>
              <a:rPr lang="en-US" altLang="en-US" sz="2000" dirty="0" err="1" smtClean="0"/>
              <a:t>biểu</a:t>
            </a:r>
            <a:r>
              <a:rPr lang="en-US" altLang="en-US" sz="2000" dirty="0" smtClean="0"/>
              <a:t> </a:t>
            </a:r>
            <a:r>
              <a:rPr lang="en-US" altLang="en-US" sz="2000" dirty="0" err="1"/>
              <a:t>thức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quan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hệ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chỉ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vòng</a:t>
            </a:r>
            <a:r>
              <a:rPr lang="en-US" altLang="en-US" sz="2000" dirty="0"/>
              <a:t>  </a:t>
            </a:r>
            <a:r>
              <a:rPr lang="en-US" altLang="en-US" sz="2000" dirty="0" err="1"/>
              <a:t>lặp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thúc</a:t>
            </a:r>
            <a:endParaRPr lang="en-US" altLang="en-US" sz="2000" dirty="0"/>
          </a:p>
          <a:p>
            <a:pPr marL="609600" lvl="1" indent="0">
              <a:lnSpc>
                <a:spcPct val="150000"/>
              </a:lnSpc>
              <a:buNone/>
            </a:pPr>
            <a:r>
              <a:rPr lang="en-US" sz="2000" i="1" dirty="0"/>
              <a:t> </a:t>
            </a:r>
            <a:r>
              <a:rPr lang="en-US" sz="2000" i="1" dirty="0" smtClean="0"/>
              <a:t>  </a:t>
            </a:r>
            <a:r>
              <a:rPr lang="en-US" alt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increment/decrement</a:t>
            </a:r>
            <a:r>
              <a:rPr lang="en-US" altLang="en-US" sz="20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i="1" dirty="0" smtClean="0"/>
              <a:t>:</a:t>
            </a:r>
            <a:r>
              <a:rPr lang="en-US" sz="2000" dirty="0" smtClean="0"/>
              <a:t> </a:t>
            </a:r>
            <a:r>
              <a:rPr lang="en-US" sz="2000" dirty="0" err="1" smtClean="0"/>
              <a:t>tăng</a:t>
            </a:r>
            <a:r>
              <a:rPr lang="en-US" sz="2000" dirty="0" smtClean="0"/>
              <a:t>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giảm</a:t>
            </a:r>
            <a:r>
              <a:rPr lang="en-US" sz="2000" dirty="0" smtClean="0"/>
              <a:t> </a:t>
            </a:r>
            <a:r>
              <a:rPr lang="en-US" sz="2000" dirty="0" err="1" smtClean="0"/>
              <a:t>biến</a:t>
            </a:r>
            <a:r>
              <a:rPr lang="en-US" sz="2000" dirty="0" smtClean="0"/>
              <a:t> </a:t>
            </a:r>
            <a:r>
              <a:rPr lang="en-US" sz="2000" dirty="0" err="1" smtClean="0"/>
              <a:t>điều</a:t>
            </a:r>
            <a:r>
              <a:rPr lang="en-US" sz="2000" dirty="0" smtClean="0"/>
              <a:t> </a:t>
            </a:r>
            <a:r>
              <a:rPr lang="en-US" sz="2000" dirty="0" err="1" smtClean="0"/>
              <a:t>khiển</a:t>
            </a:r>
            <a:endParaRPr lang="en-US" altLang="en-US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Content Placeholder 5" descr="Figure 5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4082" y="1038120"/>
            <a:ext cx="3422858" cy="596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0" y="1845792"/>
            <a:ext cx="5594985" cy="108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0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- for 2-3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00" y="4383628"/>
            <a:ext cx="9387840" cy="261693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Ba </a:t>
            </a:r>
            <a:r>
              <a:rPr lang="en-US" altLang="en-US" dirty="0" err="1">
                <a:solidFill>
                  <a:schemeClr val="tx1"/>
                </a:solidFill>
              </a:rPr>
              <a:t>phần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for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phải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phân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cách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bởi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dấu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chấm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phẩy</a:t>
            </a:r>
            <a:r>
              <a:rPr lang="en-US" altLang="en-US" dirty="0" smtClean="0">
                <a:solidFill>
                  <a:schemeClr val="tx1"/>
                </a:solidFill>
              </a:rPr>
              <a:t>(</a:t>
            </a:r>
            <a:r>
              <a:rPr lang="en-US" altLang="en-US" b="1" dirty="0" smtClean="0">
                <a:solidFill>
                  <a:srgbClr val="FFC000"/>
                </a:solidFill>
              </a:rPr>
              <a:t>;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en-US" dirty="0" err="1">
                <a:solidFill>
                  <a:schemeClr val="tx1"/>
                </a:solidFill>
              </a:rPr>
              <a:t>Phần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tạo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thân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thể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đơn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hoặc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ghép</a:t>
            </a:r>
            <a:r>
              <a:rPr lang="en-US" altLang="en-US" dirty="0">
                <a:solidFill>
                  <a:schemeClr val="tx1"/>
                </a:solidFill>
              </a:rPr>
              <a:t> (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tập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Vòng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for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tiếp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tục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biểu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kiểm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vẫn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giá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trị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true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en-US" altLang="en-US" dirty="0" err="1">
                <a:solidFill>
                  <a:schemeClr val="tx1"/>
                </a:solidFill>
              </a:rPr>
              <a:t>Khi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trở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thành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false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theo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sau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b="1" dirty="0" smtClean="0">
                <a:solidFill>
                  <a:srgbClr val="FFC000"/>
                </a:solidFill>
              </a:rPr>
              <a:t>for</a:t>
            </a:r>
            <a:r>
              <a:rPr lang="en-US" altLang="en-US" b="1" dirty="0" smtClean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901328"/>
            <a:ext cx="9387839" cy="340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- for 3-3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1038118"/>
            <a:ext cx="4274820" cy="576756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8" name="Picture 4" descr="C:\Users\Quang\AppData\Local\Temp\SNAGHTMLbf45a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65" y="1038119"/>
            <a:ext cx="4714875" cy="576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3456637" y="1716888"/>
            <a:ext cx="1733948" cy="1887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312352" y="2211848"/>
            <a:ext cx="878233" cy="27686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952051" y="2768675"/>
            <a:ext cx="1857802" cy="3232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4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TOÁN TỬ DẤU PHẨY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5783580" cy="2256450"/>
          </a:xfrm>
        </p:spPr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en-US" sz="2000" dirty="0">
                <a:cs typeface="Times New Roman" panose="02020603050405020304" pitchFamily="18" charset="0"/>
              </a:rPr>
              <a:t>Vòng </a:t>
            </a:r>
            <a:r>
              <a:rPr lang="en-US" altLang="en-US" sz="2000" dirty="0" err="1">
                <a:cs typeface="Times New Roman" panose="02020603050405020304" pitchFamily="18" charset="0"/>
              </a:rPr>
              <a:t>lặp</a:t>
            </a:r>
            <a:r>
              <a:rPr lang="en-US" altLang="en-US" sz="2000" dirty="0">
                <a:cs typeface="Times New Roman" panose="02020603050405020304" pitchFamily="18" charset="0"/>
              </a:rPr>
              <a:t>  </a:t>
            </a:r>
            <a:r>
              <a:rPr lang="en-US" altLang="en-US" sz="2000" b="1" dirty="0">
                <a:solidFill>
                  <a:srgbClr val="FFC000"/>
                </a:solidFill>
                <a:cs typeface="Times New Roman" panose="02020603050405020304" pitchFamily="18" charset="0"/>
              </a:rPr>
              <a:t>for</a:t>
            </a:r>
            <a:r>
              <a:rPr lang="en-US" altLang="en-US" sz="2000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có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thể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được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mở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rộng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bằng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cách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chứa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nhiều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giá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trị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khởi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tạo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và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nhiều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biểu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thức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tăng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trị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trong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đặc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tả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của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cs typeface="Times New Roman" panose="02020603050405020304" pitchFamily="18" charset="0"/>
              </a:rPr>
              <a:t>vòng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cs typeface="Times New Roman" panose="02020603050405020304" pitchFamily="18" charset="0"/>
              </a:rPr>
              <a:t>lặp</a:t>
            </a: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C000"/>
                </a:solidFill>
                <a:cs typeface="Times New Roman" panose="02020603050405020304" pitchFamily="18" charset="0"/>
              </a:rPr>
              <a:t>for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Cú </a:t>
            </a:r>
            <a:r>
              <a:rPr lang="en-US" sz="2000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: </a:t>
            </a:r>
            <a:r>
              <a:rPr lang="en-US" altLang="en-US" sz="2000" b="1" dirty="0">
                <a:solidFill>
                  <a:srgbClr val="0099FF"/>
                </a:solidFill>
                <a:cs typeface="Times New Roman" panose="02020603050405020304" pitchFamily="18" charset="0"/>
              </a:rPr>
              <a:t>exprn1 , exprn2 </a:t>
            </a:r>
            <a:r>
              <a:rPr lang="en-US" altLang="en-US" sz="2000" b="1" dirty="0">
                <a:solidFill>
                  <a:schemeClr val="hlink"/>
                </a:solidFill>
                <a:cs typeface="Times New Roman" panose="02020603050405020304" pitchFamily="18" charset="0"/>
              </a:rPr>
              <a:t>;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05" y="3578744"/>
            <a:ext cx="5333204" cy="3703101"/>
          </a:xfrm>
          <a:prstGeom prst="rect">
            <a:avLst/>
          </a:prstGeom>
        </p:spPr>
      </p:pic>
      <p:pic>
        <p:nvPicPr>
          <p:cNvPr id="2050" name="Picture 2" descr="C:\Users\Quang\AppData\Local\Temp\SNAGHTMLc706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07" y="1921764"/>
            <a:ext cx="3512933" cy="50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246883" y="4439161"/>
            <a:ext cx="1159718" cy="15776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438292" y="3062558"/>
            <a:ext cx="855715" cy="2086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VÒNG LẶP FOR LỒNG NHAU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5817358" cy="3555717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Các </a:t>
            </a:r>
            <a:r>
              <a:rPr lang="en-US" altLang="en-US" sz="20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vòng</a:t>
            </a:r>
            <a:r>
              <a:rPr lang="en-US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lặp</a:t>
            </a:r>
            <a:r>
              <a:rPr lang="en-US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for </a:t>
            </a:r>
            <a:r>
              <a:rPr lang="en-US" altLang="en-US" sz="20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lồng</a:t>
            </a:r>
            <a:r>
              <a:rPr lang="en-US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nhau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khi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nó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có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dạng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như</a:t>
            </a:r>
            <a:r>
              <a:rPr lang="en-US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sau</a:t>
            </a:r>
            <a:r>
              <a:rPr lang="en-US" altLang="en-US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:</a:t>
            </a:r>
          </a:p>
          <a:p>
            <a:pPr marL="177800" indent="0">
              <a:buNone/>
            </a:pPr>
            <a:endParaRPr lang="en-US" altLang="en-US" sz="2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	</a:t>
            </a:r>
            <a:endParaRPr lang="en-US" sz="2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2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Ví</a:t>
            </a:r>
            <a:r>
              <a:rPr lang="en-US" altLang="en-US" sz="20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  <a:cs typeface="Times New Roman" panose="02020603050405020304" pitchFamily="18" charset="0"/>
              </a:rPr>
              <a:t>dụ</a:t>
            </a:r>
            <a:endParaRPr lang="en-US" altLang="en-US" sz="20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068817" y="1038120"/>
            <a:ext cx="3738123" cy="596243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" y="4716953"/>
            <a:ext cx="5547133" cy="2493333"/>
          </a:xfrm>
          <a:prstGeom prst="rect">
            <a:avLst/>
          </a:prstGeom>
        </p:spPr>
      </p:pic>
      <p:pic>
        <p:nvPicPr>
          <p:cNvPr id="1026" name="Picture 2" descr="C:\Users\Quang\AppData\Local\Temp\SNAGHTML6b17a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616" y="2134510"/>
            <a:ext cx="3103099" cy="392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41" y="1732973"/>
            <a:ext cx="3253525" cy="22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87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while 1-2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1460" y="1038120"/>
            <a:ext cx="6628035" cy="5962438"/>
          </a:xfrm>
        </p:spPr>
        <p:txBody>
          <a:bodyPr/>
          <a:lstStyle/>
          <a:p>
            <a:r>
              <a:rPr lang="en-US" dirty="0"/>
              <a:t>Cú </a:t>
            </a:r>
            <a:r>
              <a:rPr lang="en-US" dirty="0" err="1"/>
              <a:t>pháp</a:t>
            </a:r>
            <a:endParaRPr lang="en-US" dirty="0"/>
          </a:p>
          <a:p>
            <a:pPr marL="17780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endParaRPr lang="en-US" dirty="0"/>
          </a:p>
          <a:p>
            <a:pPr marL="177800" indent="0">
              <a:buNone/>
            </a:pPr>
            <a:endParaRPr lang="en-US" dirty="0" smtClean="0"/>
          </a:p>
          <a:p>
            <a:pPr marL="177800" indent="0">
              <a:buNone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: Vòng </a:t>
            </a:r>
            <a:r>
              <a:rPr lang="en-US" dirty="0" smtClean="0">
                <a:solidFill>
                  <a:srgbClr val="FFC000"/>
                </a:solidFill>
              </a:rPr>
              <a:t>while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Figure 5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4608" y="1038119"/>
            <a:ext cx="2792332" cy="596243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41" y="1923258"/>
            <a:ext cx="4667528" cy="183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307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823</Words>
  <Application>Microsoft Office PowerPoint</Application>
  <PresentationFormat>Custom</PresentationFormat>
  <Paragraphs>144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Wingdings</vt:lpstr>
      <vt:lpstr>Times New Roman</vt:lpstr>
      <vt:lpstr>Calibri</vt:lpstr>
      <vt:lpstr>Office Theme</vt:lpstr>
      <vt:lpstr>PowerPoint Presentation</vt:lpstr>
      <vt:lpstr>MỤC TIÊU BÀI HỌC</vt:lpstr>
      <vt:lpstr>TÌM HIỂU VỀ VÒNG LẶP</vt:lpstr>
      <vt:lpstr>VÒNG LẶP – for 1-3</vt:lpstr>
      <vt:lpstr>VÒNG LẶP - for 2-3</vt:lpstr>
      <vt:lpstr>VÒNG LẶP - for 3-3</vt:lpstr>
      <vt:lpstr>TOÁN TỬ DẤU PHẨY</vt:lpstr>
      <vt:lpstr>VÒNG LẶP FOR LỒNG NHAU</vt:lpstr>
      <vt:lpstr>VÒNG LẶP – while 1-2</vt:lpstr>
      <vt:lpstr>VÒNG LẶP – while 2-2</vt:lpstr>
      <vt:lpstr>VÒNG LẶP – do…while 1-2</vt:lpstr>
      <vt:lpstr>VÒNG LẶP – do…while 2-2</vt:lpstr>
      <vt:lpstr>CÁC LỆNH CHUYỂN ĐIỀU KHIỂN</vt:lpstr>
      <vt:lpstr>LỆNH break</vt:lpstr>
      <vt:lpstr>LỆNH continue</vt:lpstr>
      <vt:lpstr>LỆNH goto</vt:lpstr>
      <vt:lpstr>LỆNH return</vt:lpstr>
      <vt:lpstr>HÀM exit()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106</cp:revision>
  <dcterms:modified xsi:type="dcterms:W3CDTF">2017-09-19T02:56:55Z</dcterms:modified>
</cp:coreProperties>
</file>